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  <p:sldId id="258" r:id="rId6"/>
    <p:sldId id="263" r:id="rId7"/>
    <p:sldId id="268" r:id="rId8"/>
    <p:sldId id="259" r:id="rId9"/>
    <p:sldId id="261" r:id="rId10"/>
    <p:sldId id="267" r:id="rId11"/>
    <p:sldId id="265" r:id="rId12"/>
    <p:sldId id="264" r:id="rId1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376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169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1474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563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0743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431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9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673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785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289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735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1C095-0B8F-47B5-97E6-73FF4169379C}" type="datetimeFigureOut">
              <a:rPr lang="bg-BG" smtClean="0"/>
              <a:t>19.4.2021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90495-CEC0-48BD-A152-1D516A7628B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670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91746"/>
          </a:xfr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g-BG" dirty="0" smtClean="0">
                <a:solidFill>
                  <a:srgbClr val="FF0000"/>
                </a:solidFill>
              </a:rPr>
              <a:t>ЧЕСТИТ ПАТРОНЕН ПРАЗНИК</a:t>
            </a:r>
            <a:br>
              <a:rPr lang="bg-BG" dirty="0" smtClean="0">
                <a:solidFill>
                  <a:srgbClr val="FF0000"/>
                </a:solidFill>
              </a:rPr>
            </a:br>
            <a:r>
              <a:rPr lang="bg-BG" dirty="0" smtClean="0">
                <a:solidFill>
                  <a:srgbClr val="FF0000"/>
                </a:solidFill>
              </a:rPr>
              <a:t>ОУ“ПАНАЙОТ ВОЛОВ“</a:t>
            </a:r>
            <a:br>
              <a:rPr lang="bg-BG" dirty="0" smtClean="0">
                <a:solidFill>
                  <a:srgbClr val="FF0000"/>
                </a:solidFill>
              </a:rPr>
            </a:br>
            <a:r>
              <a:rPr lang="bg-BG" dirty="0" smtClean="0">
                <a:solidFill>
                  <a:srgbClr val="FF0000"/>
                </a:solidFill>
              </a:rPr>
              <a:t>ГРАД ПЛОВДИВ</a:t>
            </a:r>
            <a:endParaRPr lang="bg-B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464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0146" y="73891"/>
            <a:ext cx="12432146" cy="6784109"/>
          </a:xfrm>
        </p:spPr>
      </p:pic>
    </p:spTree>
    <p:extLst>
      <p:ext uri="{BB962C8B-B14F-4D97-AF65-F5344CB8AC3E}">
        <p14:creationId xmlns:p14="http://schemas.microsoft.com/office/powerpoint/2010/main" val="3735709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278239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Контейнер за съдържание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373259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875898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047345"/>
          </a:xfrm>
        </p:spPr>
      </p:pic>
    </p:spTree>
    <p:extLst>
      <p:ext uri="{BB962C8B-B14F-4D97-AF65-F5344CB8AC3E}">
        <p14:creationId xmlns:p14="http://schemas.microsoft.com/office/powerpoint/2010/main" val="72077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4036"/>
            <a:ext cx="12192000" cy="7172036"/>
          </a:xfrm>
        </p:spPr>
      </p:pic>
    </p:spTree>
    <p:extLst>
      <p:ext uri="{BB962C8B-B14F-4D97-AF65-F5344CB8AC3E}">
        <p14:creationId xmlns:p14="http://schemas.microsoft.com/office/powerpoint/2010/main" val="1381456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52740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124"/>
            <a:ext cx="12192000" cy="6976124"/>
          </a:xfrm>
        </p:spPr>
      </p:pic>
    </p:spTree>
    <p:extLst>
      <p:ext uri="{BB962C8B-B14F-4D97-AF65-F5344CB8AC3E}">
        <p14:creationId xmlns:p14="http://schemas.microsoft.com/office/powerpoint/2010/main" val="244231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655" y="-314036"/>
            <a:ext cx="12256655" cy="7172036"/>
          </a:xfrm>
        </p:spPr>
      </p:pic>
    </p:spTree>
    <p:extLst>
      <p:ext uri="{BB962C8B-B14F-4D97-AF65-F5344CB8AC3E}">
        <p14:creationId xmlns:p14="http://schemas.microsoft.com/office/powerpoint/2010/main" val="200150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Контейнер за съдържание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1646404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236691"/>
          </a:xfrm>
        </p:spPr>
      </p:pic>
    </p:spTree>
    <p:extLst>
      <p:ext uri="{BB962C8B-B14F-4D97-AF65-F5344CB8AC3E}">
        <p14:creationId xmlns:p14="http://schemas.microsoft.com/office/powerpoint/2010/main" val="5960038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</Words>
  <Application>Microsoft Office PowerPoint</Application>
  <PresentationFormat>Широк екран</PresentationFormat>
  <Paragraphs>1</Paragraphs>
  <Slides>12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на Office</vt:lpstr>
      <vt:lpstr>ЧЕСТИТ ПАТРОНЕН ПРАЗНИК ОУ“ПАНАЙОТ ВОЛОВ“ ГРАД ПЛОВДИВ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ЧЕСТИТ ПАТРОНЕН ПРАЗНИК ОУ“ПАНАЙОТ ВОЛОВ“ ГРАД ПЛОВДИВ</dc:title>
  <dc:creator>Севдалина Хаджиева</dc:creator>
  <cp:lastModifiedBy>Севдалина Хаджиева</cp:lastModifiedBy>
  <cp:revision>6</cp:revision>
  <dcterms:created xsi:type="dcterms:W3CDTF">2021-04-19T10:59:50Z</dcterms:created>
  <dcterms:modified xsi:type="dcterms:W3CDTF">2021-04-19T11:46:54Z</dcterms:modified>
</cp:coreProperties>
</file>