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6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83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12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0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09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89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62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34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18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77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21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0B43-6D61-4CD2-B6C3-543C9B87DC8A}" type="datetimeFigureOut">
              <a:rPr lang="bg-BG" smtClean="0"/>
              <a:t>20.10.2019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64AB-9F73-439F-9009-DC710DFA16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83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" y="0"/>
            <a:ext cx="12467969" cy="7233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123" y="600018"/>
            <a:ext cx="9819860" cy="49496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g-BG" sz="6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Р О К </a:t>
            </a:r>
          </a:p>
          <a:p>
            <a:pPr algn="ctr"/>
            <a:endParaRPr lang="bg-BG" sz="60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6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О</a:t>
            </a:r>
            <a:r>
              <a:rPr lang="bg-BG" sz="6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bg-BG" sz="60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О Д О Л Ю Б И Е </a:t>
            </a:r>
            <a:endParaRPr lang="bg-BG" sz="6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>
        <p:pull dir="u"/>
      </p:transition>
    </mc:Choice>
    <mc:Fallback>
      <p:transition advClick="0" advTm="7000">
        <p:pull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4" y="1690688"/>
            <a:ext cx="7662777" cy="5039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91" y="140677"/>
            <a:ext cx="114229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100" dirty="0" smtClean="0">
                <a:latin typeface="Mistral" panose="03090702030407020403" pitchFamily="66" charset="0"/>
              </a:rPr>
              <a:t>Послучай</a:t>
            </a:r>
            <a:r>
              <a:rPr lang="bg-BG" sz="4100" dirty="0" smtClean="0"/>
              <a:t> </a:t>
            </a:r>
            <a:r>
              <a:rPr lang="bg-BG" sz="4100" dirty="0" smtClean="0">
                <a:latin typeface="Mistral" panose="03090702030407020403" pitchFamily="66" charset="0"/>
              </a:rPr>
              <a:t>50 годишен юбилей на ОУ „ Панайот Волов“, пред ученици от </a:t>
            </a:r>
            <a:r>
              <a:rPr lang="en-US" sz="4100" dirty="0" smtClean="0">
                <a:latin typeface="Mistral" panose="03090702030407020403" pitchFamily="66" charset="0"/>
              </a:rPr>
              <a:t>III, IV </a:t>
            </a:r>
            <a:r>
              <a:rPr lang="bg-BG" sz="4100" dirty="0" smtClean="0">
                <a:latin typeface="Mistral" panose="03090702030407020403" pitchFamily="66" charset="0"/>
              </a:rPr>
              <a:t>и</a:t>
            </a:r>
            <a:r>
              <a:rPr lang="en-US" sz="4100" dirty="0" smtClean="0">
                <a:latin typeface="Mistral" panose="03090702030407020403" pitchFamily="66" charset="0"/>
              </a:rPr>
              <a:t> V </a:t>
            </a:r>
            <a:r>
              <a:rPr lang="bg-BG" sz="4100" dirty="0" smtClean="0">
                <a:latin typeface="Mistral" panose="03090702030407020403" pitchFamily="66" charset="0"/>
              </a:rPr>
              <a:t>клас бе изнесен УРОК ПО РОДОЛЮБИЕ.  </a:t>
            </a:r>
            <a:endParaRPr lang="bg-BG" sz="4100" dirty="0"/>
          </a:p>
        </p:txBody>
      </p:sp>
    </p:spTree>
    <p:extLst>
      <p:ext uri="{BB962C8B-B14F-4D97-AF65-F5344CB8AC3E}">
        <p14:creationId xmlns:p14="http://schemas.microsoft.com/office/powerpoint/2010/main" val="84642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3123" y="-95534"/>
            <a:ext cx="39624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400" dirty="0" smtClean="0">
                <a:latin typeface="Mistral" panose="03090702030407020403" pitchFamily="66" charset="0"/>
              </a:rPr>
              <a:t>Представители от“Комитет Родолюбие“ – гр. Пловдив включиха в урока разкази за </a:t>
            </a:r>
            <a:r>
              <a:rPr lang="bg-BG" sz="3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патрона на училището, за хайдушкото движение и Освобождението.</a:t>
            </a:r>
          </a:p>
          <a:p>
            <a:pPr algn="ctr"/>
            <a:r>
              <a:rPr lang="bg-BG" sz="3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Показани бяха хайдушки, четнически и опълченски униформи, оръжия и четническо знаме.</a:t>
            </a:r>
            <a:endParaRPr lang="bg-BG" sz="3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2461846" cy="373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71" y="112542"/>
            <a:ext cx="2353708" cy="395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3" y="2940148"/>
            <a:ext cx="2829871" cy="3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2997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50" y="1514173"/>
            <a:ext cx="3444927" cy="4825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514173"/>
            <a:ext cx="3137096" cy="4901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5754" y="393896"/>
            <a:ext cx="8609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latin typeface="Mistral" panose="03090702030407020403" pitchFamily="66" charset="0"/>
              </a:rPr>
              <a:t>Голям интерес </a:t>
            </a:r>
            <a:r>
              <a:rPr lang="bg-BG" sz="3200" dirty="0" smtClean="0">
                <a:latin typeface="Mistral" panose="03090702030407020403" pitchFamily="66" charset="0"/>
              </a:rPr>
              <a:t>предизвикаха и  </a:t>
            </a:r>
            <a:r>
              <a:rPr lang="bg-BG" sz="3200" dirty="0" smtClean="0">
                <a:latin typeface="Mistral" panose="03090702030407020403" pitchFamily="66" charset="0"/>
              </a:rPr>
              <a:t>представените женски носии от Траия и Родопите</a:t>
            </a:r>
            <a:endParaRPr lang="bg-BG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5275"/>
      </p:ext>
    </p:extLst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88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Mistral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 Kukusheva</dc:creator>
  <cp:lastModifiedBy>Iren Kukusheva</cp:lastModifiedBy>
  <cp:revision>32</cp:revision>
  <dcterms:created xsi:type="dcterms:W3CDTF">2019-10-18T02:29:42Z</dcterms:created>
  <dcterms:modified xsi:type="dcterms:W3CDTF">2019-10-20T05:25:42Z</dcterms:modified>
</cp:coreProperties>
</file>