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FF"/>
    <a:srgbClr val="FFCCFF"/>
    <a:srgbClr val="FF99FF"/>
    <a:srgbClr val="852498"/>
    <a:srgbClr val="E17BC4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-1512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D0B5F-F9FA-45D0-B27F-3D6F6084959A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44E5-021A-43DF-B0A9-6EB4E4CECF3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FD694-F74D-4BF4-BF90-891F148A87A8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0C1EC-924B-4C15-BB37-C6F4EF85571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39307-BB94-4D70-80E4-E24160EA50B7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52494-199F-43D4-894F-2E0139030E3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3297C-9EF8-46A0-9D00-A9DC19C7E172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5701D-A84F-4827-9907-3B3B77CA997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DF87A-90A5-4230-868C-BA6788B52C19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F2B9F-5A55-4FB9-832F-A24310B8922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AC76E-F503-4654-97DF-09F278308F5B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300CD-8292-4FB2-9380-8369A90CDAF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5A201-BE17-4EAC-963F-BB6028A4C24D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A0C7D-B952-4304-BCAB-3D7782DC259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692BA-7E5C-41E4-8C3C-4E7E1070F1FA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BF3C4-8DD1-4781-9BC0-D41926C79D6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EA361-767A-4941-A399-36FB1F8EA652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1ECC-44EC-470C-9087-4EFF4AEE8E5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83682-0172-4B8F-BE5E-64BDD140F903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FE04A-1541-4632-8170-911F735FECF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532E-128C-428F-B5C7-FDBCAC0916CB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4C9BC-C1FE-4152-91F6-7B78FE2770F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bg1"/>
          </a:fgClr>
          <a:bgClr>
            <a:srgbClr val="FFA3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bg-BG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5F204-7E14-486E-BAA5-13864D76DA69}" type="datetimeFigureOut">
              <a:rPr lang="bg-BG"/>
              <a:pPr>
                <a:defRPr/>
              </a:pPr>
              <a:t>17.10.2019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3FEB58-C352-4485-A2D2-C742B8D58A9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advClick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57263" y="227013"/>
            <a:ext cx="103251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9600" b="1">
                <a:solidFill>
                  <a:srgbClr val="852498"/>
                </a:solidFill>
                <a:latin typeface="Monotype Corsiva" pitchFamily="66" charset="0"/>
              </a:rPr>
              <a:t>Малкият Аз-съм-аз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943100" y="5224463"/>
            <a:ext cx="88201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6600" b="1">
                <a:solidFill>
                  <a:srgbClr val="002060"/>
                </a:solidFill>
                <a:latin typeface="Monotype Corsiva" pitchFamily="66" charset="0"/>
              </a:rPr>
              <a:t>в  ОУ „Панайот Волов“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2650" y="1692275"/>
            <a:ext cx="485775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03375" y="542925"/>
            <a:ext cx="9232900" cy="4402138"/>
          </a:xfrm>
          <a:prstGeom prst="rect">
            <a:avLst/>
          </a:prstGeom>
          <a:solidFill>
            <a:srgbClr val="FFCCFF"/>
          </a:solidFill>
          <a:ln w="19050">
            <a:solidFill>
              <a:srgbClr val="85249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bg-BG" sz="400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На 10 октомври най- малките ученици на ОУ „Панайот Волов“  имаха среща  с „Малкият Аз-съм-аз</a:t>
            </a:r>
            <a:r>
              <a:rPr lang="en-US" sz="400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 “</a:t>
            </a:r>
            <a:r>
              <a:rPr lang="bg-BG" sz="400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  –</a:t>
            </a:r>
            <a:r>
              <a:rPr lang="en-US" sz="400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bg-BG" sz="400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постановка по книгата на австрийската писателка Мира Лобе. Куклено-театралното представление разказва за идентичността, търсенето на  себе си  и  желанието  да  откриеш  щастието.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3375" y="1588"/>
            <a:ext cx="9232900" cy="6867525"/>
          </a:xfrm>
          <a:prstGeom prst="rect">
            <a:avLst/>
          </a:prstGeom>
          <a:noFill/>
          <a:ln w="57150">
            <a:solidFill>
              <a:srgbClr val="852498"/>
            </a:solidFill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3375" y="1588"/>
            <a:ext cx="9232900" cy="6931025"/>
          </a:xfrm>
          <a:prstGeom prst="rect">
            <a:avLst/>
          </a:prstGeom>
          <a:noFill/>
          <a:ln w="38100">
            <a:solidFill>
              <a:srgbClr val="852498"/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7188" y="1336675"/>
            <a:ext cx="6781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Адаптация и постановка – </a:t>
            </a:r>
          </a:p>
          <a:p>
            <a:r>
              <a:rPr lang="bg-BG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Ива Панева –  режисьор и психолог.  </a:t>
            </a:r>
          </a:p>
          <a:p>
            <a:r>
              <a:rPr lang="bg-BG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ролите – Ива Панева и актрисата Албена Ставрева.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8988" y="-17463"/>
            <a:ext cx="5053012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38988" y="-17463"/>
            <a:ext cx="5053012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9"/>
          <p:cNvSpPr>
            <a:spLocks noChangeArrowheads="1"/>
          </p:cNvSpPr>
          <p:nvPr/>
        </p:nvSpPr>
        <p:spPr bwMode="auto">
          <a:xfrm>
            <a:off x="298450" y="4811713"/>
            <a:ext cx="1160621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представлението взеха участие и няколко ученици </a:t>
            </a:r>
          </a:p>
          <a:p>
            <a:pPr algn="ctr"/>
            <a:r>
              <a:rPr lang="bg-BG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 пети В клас , работили по проект </a:t>
            </a:r>
          </a:p>
          <a:p>
            <a:pPr algn="ctr"/>
            <a:r>
              <a:rPr lang="bg-BG" sz="32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АРТИСТ в махалата </a:t>
            </a:r>
            <a:r>
              <a:rPr lang="bg-BG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 ръководството на Ива Панева.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213"/>
            <a:ext cx="6096000" cy="457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3450" y="17463"/>
            <a:ext cx="617855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81</Words>
  <Application>Microsoft Office PowerPoint</Application>
  <PresentationFormat>Custom</PresentationFormat>
  <Paragraphs>9</Paragraphs>
  <Slides>4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Шаблон на проект</vt:lpstr>
      </vt:variant>
      <vt:variant>
        <vt:i4>1</vt:i4>
      </vt:variant>
      <vt:variant>
        <vt:lpstr>Заглавия на слайдовете</vt:lpstr>
      </vt:variant>
      <vt:variant>
        <vt:i4>4</vt:i4>
      </vt:variant>
    </vt:vector>
  </HeadingPairs>
  <TitlesOfParts>
    <vt:vector size="10" baseType="lpstr">
      <vt:lpstr>Calibri</vt:lpstr>
      <vt:lpstr>Arial</vt:lpstr>
      <vt:lpstr>Calibri Light</vt:lpstr>
      <vt:lpstr>Monotype Corsiva</vt:lpstr>
      <vt:lpstr>Times New Roman</vt:lpstr>
      <vt:lpstr>Office Theme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 Kukusheva</dc:creator>
  <cp:lastModifiedBy>user</cp:lastModifiedBy>
  <cp:revision>35</cp:revision>
  <dcterms:created xsi:type="dcterms:W3CDTF">2019-10-16T17:08:42Z</dcterms:created>
  <dcterms:modified xsi:type="dcterms:W3CDTF">2019-10-17T09:49:52Z</dcterms:modified>
</cp:coreProperties>
</file>