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098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51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0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774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633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843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104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352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03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641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688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1.4.2020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721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86767"/>
            <a:ext cx="7772400" cy="1470025"/>
          </a:xfrm>
        </p:spPr>
        <p:txBody>
          <a:bodyPr>
            <a:noAutofit/>
          </a:bodyPr>
          <a:lstStyle/>
          <a:p>
            <a:r>
              <a:rPr lang="bg-BG" sz="2000" b="1" i="1" dirty="0" smtClean="0"/>
              <a:t>СРЕДНО УЧИЛИЩЕ „ОТЕЦ ПАИСИЙ“</a:t>
            </a:r>
            <a:br>
              <a:rPr lang="bg-BG" sz="2000" b="1" i="1" dirty="0" smtClean="0"/>
            </a:br>
            <a:r>
              <a:rPr lang="bg-BG" sz="2000" b="1" i="1" dirty="0" smtClean="0"/>
              <a:t>С.ЛЮЛЯКОВО, ОБЩ.РУЕН, ОБЛ.БУРГАС</a:t>
            </a:r>
            <a:br>
              <a:rPr lang="bg-BG" sz="2000" b="1" i="1" dirty="0" smtClean="0"/>
            </a:br>
            <a:endParaRPr lang="bg-BG" sz="2000" b="1" i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400800" cy="1752600"/>
          </a:xfrm>
        </p:spPr>
        <p:txBody>
          <a:bodyPr>
            <a:normAutofit/>
          </a:bodyPr>
          <a:lstStyle/>
          <a:p>
            <a:r>
              <a:rPr lang="bg-BG" sz="4000" b="1" dirty="0" smtClean="0">
                <a:solidFill>
                  <a:schemeClr val="tx1"/>
                </a:solidFill>
              </a:rPr>
              <a:t>Как да се справим по време на </a:t>
            </a:r>
            <a:r>
              <a:rPr lang="en-US" sz="4000" b="1" dirty="0" smtClean="0">
                <a:solidFill>
                  <a:schemeClr val="tx1"/>
                </a:solidFill>
              </a:rPr>
              <a:t>COVID ?!</a:t>
            </a:r>
            <a:endParaRPr lang="bg-BG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43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	Скъпи съученици, </a:t>
            </a:r>
          </a:p>
          <a:p>
            <a:pPr marL="0" indent="0">
              <a:buNone/>
            </a:pPr>
            <a:r>
              <a:rPr lang="bg-BG" dirty="0" smtClean="0"/>
              <a:t>	Намираме се в необичайна ситуация. Ситуация, която не сме очаквали и не сме преживявали. </a:t>
            </a:r>
          </a:p>
          <a:p>
            <a:pPr marL="0" indent="0">
              <a:buNone/>
            </a:pPr>
            <a:r>
              <a:rPr lang="bg-BG" dirty="0" smtClean="0"/>
              <a:t>	Това е ново предизвикателство- към нас и нашите възможности. </a:t>
            </a:r>
          </a:p>
          <a:p>
            <a:pPr marL="0" indent="0">
              <a:buNone/>
            </a:pPr>
            <a:r>
              <a:rPr lang="bg-BG" dirty="0" smtClean="0"/>
              <a:t>	Важно е да преминем през него така, че накрая да кажем „Аз успях!“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26049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 да се справим по най-добрия начин?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Приемете ситуацията!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Позитивно мислене/ позитивно действие.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Спортът е важен.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Контактувайте, макар и виртуално.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Правете си планове за бъдещето.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9155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Приемете ситуацията…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	Колкото по-бързо, толкова по-добре!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Не се бунтувайте, не се гневете, не се опитвайте да избягате от правилата! Губите ценно време, което можете да оползотворите полезно и приятно.</a:t>
            </a:r>
          </a:p>
        </p:txBody>
      </p:sp>
      <p:pic>
        <p:nvPicPr>
          <p:cNvPr id="1026" name="Picture 2" descr="C:\Users\Румен\Desktop\snimki prezentaciq\how-to-deal-with-difficult-situations-and-peo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967" y="4054356"/>
            <a:ext cx="4354553" cy="29030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4191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274638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Позитивно мислене/ позитивно действие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363272" cy="26642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 smtClean="0"/>
              <a:t>	Знайте, че всяка криза има край и в един момент ще свърши. До тогава „ходете“ редовно на училище, тоест влизайте редовно във виртуалните класни стаи, изпълнявайте препоръките на учителите. 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Обърнете ситуацията във ваша полза</a:t>
            </a:r>
            <a:r>
              <a:rPr lang="bg-BG" dirty="0"/>
              <a:t>!</a:t>
            </a:r>
            <a:r>
              <a:rPr lang="bg-BG" dirty="0" smtClean="0"/>
              <a:t> Помнете, че от вас зависи дали сте щастлив или не.</a:t>
            </a:r>
            <a:endParaRPr lang="bg-BG" dirty="0"/>
          </a:p>
        </p:txBody>
      </p:sp>
      <p:pic>
        <p:nvPicPr>
          <p:cNvPr id="2050" name="Picture 2" descr="Резултат с изображение за „positive thinking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824" y="4077072"/>
            <a:ext cx="5400600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8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Спортът е важен!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	Релаксирайте! 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Спортувайте редовно! Спортът е здраве, фигура, красота, самочувствие и дисциплина.</a:t>
            </a:r>
            <a:endParaRPr lang="bg-BG" dirty="0"/>
          </a:p>
        </p:txBody>
      </p:sp>
      <p:pic>
        <p:nvPicPr>
          <p:cNvPr id="3078" name="Picture 6" descr="Резултат с изображение за „sport is important yoga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66915"/>
            <a:ext cx="5184576" cy="34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82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Контакти, </a:t>
            </a:r>
            <a:r>
              <a:rPr lang="bg-BG" dirty="0" err="1" smtClean="0"/>
              <a:t>контакти</a:t>
            </a:r>
            <a:r>
              <a:rPr lang="bg-BG" dirty="0" smtClean="0"/>
              <a:t>, </a:t>
            </a:r>
            <a:r>
              <a:rPr lang="bg-BG" dirty="0" err="1" smtClean="0"/>
              <a:t>контакти</a:t>
            </a:r>
            <a:r>
              <a:rPr lang="bg-BG" dirty="0" smtClean="0"/>
              <a:t>…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	Не спирайте да контактувате с хората, които </a:t>
            </a:r>
            <a:r>
              <a:rPr lang="bg-BG" dirty="0" smtClean="0"/>
              <a:t>обичате, но виртуално! </a:t>
            </a:r>
            <a:r>
              <a:rPr lang="bg-BG" dirty="0" smtClean="0"/>
              <a:t>Живеем във века на технологиите, чрез които човек не може да бъде самотен. </a:t>
            </a:r>
            <a:endParaRPr lang="bg-BG" dirty="0"/>
          </a:p>
        </p:txBody>
      </p:sp>
      <p:pic>
        <p:nvPicPr>
          <p:cNvPr id="4098" name="Picture 2" descr="Резултат с изображение за „virtual contact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24944"/>
            <a:ext cx="603066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80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Правете си планове…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28969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	Правете си планове- за деня и по-дългосрочни. Нека всеки ваш ден е пълноценен и щастлив. </a:t>
            </a:r>
            <a:endParaRPr lang="bg-BG" dirty="0"/>
          </a:p>
        </p:txBody>
      </p:sp>
      <p:pic>
        <p:nvPicPr>
          <p:cNvPr id="5122" name="Picture 2" descr="Резултат с изображение за „plan the future animation“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4" y="3573016"/>
            <a:ext cx="9219510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2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Вместо финал…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	 Нека имаме силата да приемем това, което не можем да променим! 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    Нека имаме волята да променим това, което можем! 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Нека имаме мъдростта да различим едното от другото!</a:t>
            </a:r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dirty="0" smtClean="0"/>
              <a:t>ЗАЕДНО ЩЕ УСПЕЕМ!</a:t>
            </a:r>
          </a:p>
          <a:p>
            <a:pPr marL="0" indent="0">
              <a:buNone/>
            </a:pPr>
            <a:r>
              <a:rPr lang="bg-BG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05618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73</Words>
  <Application>Microsoft Office PowerPoint</Application>
  <PresentationFormat>Презентация на цял екран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тема</vt:lpstr>
      <vt:lpstr>СРЕДНО УЧИЛИЩЕ „ОТЕЦ ПАИСИЙ“ С.ЛЮЛЯКОВО, ОБЩ.РУЕН, ОБЛ.БУРГАС </vt:lpstr>
      <vt:lpstr>Презентация на PowerPoint</vt:lpstr>
      <vt:lpstr>Как да се справим по най-добрия начин?</vt:lpstr>
      <vt:lpstr>Приемете ситуацията…</vt:lpstr>
      <vt:lpstr>Позитивно мислене/ позитивно действие</vt:lpstr>
      <vt:lpstr>Спортът е важен!</vt:lpstr>
      <vt:lpstr>Контакти, контакти, контакти…</vt:lpstr>
      <vt:lpstr>Правете си планове…</vt:lpstr>
      <vt:lpstr>Вместо финал…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СРЕДНО УЧИЛИЩЕ  </dc:title>
  <dc:creator>Румен</dc:creator>
  <cp:lastModifiedBy>Mario</cp:lastModifiedBy>
  <cp:revision>9</cp:revision>
  <dcterms:created xsi:type="dcterms:W3CDTF">2020-03-22T14:18:57Z</dcterms:created>
  <dcterms:modified xsi:type="dcterms:W3CDTF">2020-04-01T13:43:39Z</dcterms:modified>
</cp:coreProperties>
</file>