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13.5.2020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4Y_dL-zp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0nYixPd3P5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bg-BG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1723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 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 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Музика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472017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Мога да описвам животно</a:t>
            </a:r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9" name="Картина 8" descr="bg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89372"/>
            <a:ext cx="4350074" cy="5368628"/>
          </a:xfrm>
          <a:prstGeom prst="rect">
            <a:avLst/>
          </a:prstGeom>
        </p:spPr>
      </p:pic>
      <p:pic>
        <p:nvPicPr>
          <p:cNvPr id="10" name="Картина 9" descr="bg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3783532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28596" y="857232"/>
            <a:ext cx="3299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r>
              <a:rPr lang="bg-B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Мога да описвам животно</a:t>
            </a:r>
          </a:p>
        </p:txBody>
      </p:sp>
      <p:pic>
        <p:nvPicPr>
          <p:cNvPr id="9" name="Картина 8" descr="bg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817497" cy="4894466"/>
          </a:xfrm>
          <a:prstGeom prst="rect">
            <a:avLst/>
          </a:prstGeom>
        </p:spPr>
      </p:pic>
      <p:pic>
        <p:nvPicPr>
          <p:cNvPr id="10" name="Картина 9" descr="bg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428736"/>
            <a:ext cx="4096291" cy="50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85720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https://www.youtube.com/watch?v=k4Y_dL-zp8c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7158" y="285728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Математика- УРОК 98 Деление с числото 9</a:t>
            </a:r>
          </a:p>
          <a:p>
            <a:r>
              <a:rPr lang="bg-BG" dirty="0" smtClean="0"/>
              <a:t>ИЗГЛЕДАЙ ФИЛМЧЕТО!Реши задачите от учебника,листа и сборника</a:t>
            </a:r>
            <a:endParaRPr lang="bg-BG" dirty="0"/>
          </a:p>
        </p:txBody>
      </p:sp>
      <p:pic>
        <p:nvPicPr>
          <p:cNvPr id="6" name="Картина 5" descr="bg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3246088" cy="4143380"/>
          </a:xfrm>
          <a:prstGeom prst="rect">
            <a:avLst/>
          </a:prstGeom>
        </p:spPr>
      </p:pic>
      <p:pic>
        <p:nvPicPr>
          <p:cNvPr id="11" name="Картина 10" descr="bg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857364"/>
            <a:ext cx="3403957" cy="4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000100" y="785794"/>
            <a:ext cx="619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МУЗИКА               </a:t>
            </a:r>
          </a:p>
          <a:p>
            <a:r>
              <a:rPr lang="bg-BG" dirty="0" smtClean="0"/>
              <a:t> МЕЧТИ</a:t>
            </a:r>
            <a:r>
              <a:rPr lang="en-US" dirty="0" smtClean="0">
                <a:hlinkClick r:id="rId2"/>
              </a:rPr>
              <a:t> https://www.youtube.com/watch?v=0nYixPd3P5c</a:t>
            </a:r>
            <a:endParaRPr lang="bg-BG" dirty="0"/>
          </a:p>
        </p:txBody>
      </p:sp>
      <p:pic>
        <p:nvPicPr>
          <p:cNvPr id="5" name="Картина 4" descr="bg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436960"/>
            <a:ext cx="4214842" cy="54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670</TotalTime>
  <Words>53</Words>
  <Application>Microsoft Office PowerPoint</Application>
  <PresentationFormat>Презентация на цял екран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2</vt:lpstr>
      <vt:lpstr>Цветист</vt:lpstr>
      <vt:lpstr>Теми  13 maй 2020г.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Илиян Ангелов</cp:lastModifiedBy>
  <cp:revision>46</cp:revision>
  <dcterms:created xsi:type="dcterms:W3CDTF">2020-04-05T10:18:34Z</dcterms:created>
  <dcterms:modified xsi:type="dcterms:W3CDTF">2020-05-13T06:07:19Z</dcterms:modified>
</cp:coreProperties>
</file>