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5" name="Подзаглавие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1" name="Контейнер за 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заглавие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1" name="Текстов контейне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7" name="Контейнер за 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26.5.2020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jf-1DlCYY1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Теми 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bg-BG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май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2020г.</a:t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67544" y="1844824"/>
            <a:ext cx="46200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bg-BG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ехнологии</a:t>
            </a:r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и предприемачество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Физическо възпитание и спорт</a:t>
            </a:r>
          </a:p>
          <a:p>
            <a:pPr marL="457200" indent="-457200"/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Картина 5" descr="92927084_572215487021106_41105636224705495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76083">
            <a:off x="5659947" y="575115"/>
            <a:ext cx="2923989" cy="43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642910" y="428605"/>
            <a:ext cx="4308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Четене-Празник ,Леда Милева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Прочети и отговори на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въпросите</a:t>
            </a:r>
          </a:p>
          <a:p>
            <a:endParaRPr lang="bg-BG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bg-BG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886775" y="1916832"/>
            <a:ext cx="410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122" name="AutoShape 2" descr="https://static.e-prosveta.bg/89/19/bg/bg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9" name="Картина 8" descr="bg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928670"/>
            <a:ext cx="3731269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0" y="0"/>
            <a:ext cx="8786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Български език –Зная от какво е изграден</a:t>
            </a: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българския език</a:t>
            </a: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Изгледай филмчето и напиши упражненията от листа и сборника</a:t>
            </a:r>
            <a:endParaRPr lang="bg-BG" sz="2400" dirty="0" smtClean="0"/>
          </a:p>
          <a:p>
            <a:endParaRPr lang="bg-BG" sz="2400" dirty="0" smtClean="0"/>
          </a:p>
          <a:p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g-BG" sz="2400" dirty="0" smtClean="0"/>
          </a:p>
          <a:p>
            <a:endParaRPr lang="bg-BG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8166" y="1751325"/>
            <a:ext cx="255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Картина 5" descr="bg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3840887" cy="4755830"/>
          </a:xfrm>
          <a:prstGeom prst="rect">
            <a:avLst/>
          </a:prstGeom>
        </p:spPr>
      </p:pic>
      <p:pic>
        <p:nvPicPr>
          <p:cNvPr id="7" name="Картина 6" descr="bg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857364"/>
            <a:ext cx="3786214" cy="45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214282" y="214290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МАТЕМАТИКА-УРОК 105 </a:t>
            </a:r>
          </a:p>
          <a:p>
            <a:r>
              <a:rPr lang="bg-BG" dirty="0" smtClean="0"/>
              <a:t>УМНОЖЕНИЕ с 0 Изгледай филмчето</a:t>
            </a:r>
          </a:p>
          <a:p>
            <a:endParaRPr lang="bg-BG" dirty="0" smtClean="0"/>
          </a:p>
          <a:p>
            <a:r>
              <a:rPr lang="bg-BG" dirty="0" smtClean="0"/>
              <a:t>РЕШИ ЗАДАЧИТЕ В УЧЕБНИКА ,ЛИСТА И СБОРНИКА –УРОК 105</a:t>
            </a:r>
            <a:endParaRPr lang="bg-BG" dirty="0"/>
          </a:p>
        </p:txBody>
      </p:sp>
      <p:pic>
        <p:nvPicPr>
          <p:cNvPr id="6" name="Картина 5" descr="bg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3760387" cy="4671441"/>
          </a:xfrm>
          <a:prstGeom prst="rect">
            <a:avLst/>
          </a:prstGeom>
        </p:spPr>
      </p:pic>
      <p:pic>
        <p:nvPicPr>
          <p:cNvPr id="7" name="Картина 6" descr="bg2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714488"/>
            <a:ext cx="3574693" cy="44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о поле 14"/>
          <p:cNvSpPr txBox="1"/>
          <p:nvPr/>
        </p:nvSpPr>
        <p:spPr>
          <a:xfrm>
            <a:off x="214282" y="214290"/>
            <a:ext cx="787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</a:t>
            </a:r>
          </a:p>
          <a:p>
            <a:endParaRPr lang="bg-BG" dirty="0" smtClean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28596" y="714356"/>
            <a:ext cx="4174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ТЕХНОЛОГИИ И ПРЕДПРИЕМАЧЕСТВО</a:t>
            </a:r>
          </a:p>
          <a:p>
            <a:r>
              <a:rPr lang="bg-BG" dirty="0" smtClean="0"/>
              <a:t> ДА направим костенурка </a:t>
            </a:r>
          </a:p>
          <a:p>
            <a:endParaRPr lang="bg-BG" dirty="0"/>
          </a:p>
        </p:txBody>
      </p:sp>
      <p:pic>
        <p:nvPicPr>
          <p:cNvPr id="1027" name="Picture 3" descr="C:\Users\HP\AppData\Local\Microsoft\Windows\Temporary Internet Files\Content.IE5\LKPB1YVX\turtle-2815539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638271" cy="4819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500034" y="714356"/>
            <a:ext cx="7200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ФИЗИЧЕСКО ВЪЗПИТАНИЕ И СПОР</a:t>
            </a:r>
          </a:p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2400" dirty="0" smtClean="0">
                <a:hlinkClick r:id="rId2"/>
              </a:rPr>
              <a:t>https://www.youtube.com/watch?v=jf-1DlCYY1Q</a:t>
            </a:r>
            <a:endParaRPr lang="bg-BG" sz="2400" dirty="0" smtClean="0">
              <a:latin typeface="Arial" pitchFamily="34" charset="0"/>
              <a:cs typeface="Arial" pitchFamily="34" charset="0"/>
            </a:endParaRPr>
          </a:p>
          <a:p>
            <a:endParaRPr lang="bg-BG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C:\Users\HP\AppData\Local\Microsoft\Windows\Temporary Internet Files\Content.IE5\9F9RSXTA\ne-e-kysn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2571750" cy="385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ветист">
  <a:themeElements>
    <a:clrScheme name="Цветист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Цветист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Цветист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437</TotalTime>
  <Words>86</Words>
  <Application>Microsoft Office PowerPoint</Application>
  <PresentationFormat>Презентация на цял екран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2</vt:lpstr>
      <vt:lpstr>Цветист</vt:lpstr>
      <vt:lpstr>Теми   26 май 2020г.  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Теми и домашна работа за утре –  6 април 2020г.</dc:title>
  <dc:creator>User</dc:creator>
  <cp:lastModifiedBy>Илиян Ангелов</cp:lastModifiedBy>
  <cp:revision>49</cp:revision>
  <dcterms:created xsi:type="dcterms:W3CDTF">2020-04-05T10:18:34Z</dcterms:created>
  <dcterms:modified xsi:type="dcterms:W3CDTF">2020-05-26T05:01:41Z</dcterms:modified>
</cp:coreProperties>
</file>