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466" autoAdjust="0"/>
  </p:normalViewPr>
  <p:slideViewPr>
    <p:cSldViewPr>
      <p:cViewPr varScale="1">
        <p:scale>
          <a:sx n="100" d="100"/>
          <a:sy n="100" d="100"/>
        </p:scale>
        <p:origin x="94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лавие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5" name="Подзаглавие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31" name="Контейнер за 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18" name="Контейнер за долния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картина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заглавие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1" name="Текстов контейне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7" name="Контейнер за 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26.5.2020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VNb7vUseH0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Теми </a:t>
            </a:r>
            <a: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22 май</a:t>
            </a:r>
            <a: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2020г.</a:t>
            </a:r>
            <a:br>
              <a:rPr lang="ru-RU" sz="3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67544" y="1844824"/>
            <a:ext cx="47911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endParaRPr lang="bg-BG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bg-BG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и литература(ИУЧ)</a:t>
            </a:r>
          </a:p>
          <a:p>
            <a:pPr marL="457200" indent="-457200">
              <a:buAutoNum type="arabicPeriod"/>
            </a:pPr>
            <a:r>
              <a:rPr lang="bg-BG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и литература(ИУЧ)</a:t>
            </a:r>
            <a:endParaRPr lang="bg-BG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bg-BG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Математика(ИУЧ)</a:t>
            </a:r>
          </a:p>
          <a:p>
            <a:pPr marL="457200" indent="-457200">
              <a:buFontTx/>
              <a:buAutoNum type="arabicPeriod"/>
            </a:pPr>
            <a:r>
              <a:rPr lang="bg-BG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Физическо възпитание и спорт</a:t>
            </a:r>
          </a:p>
          <a:p>
            <a:pPr marL="457200" indent="-457200">
              <a:buAutoNum type="arabicPeriod"/>
            </a:pPr>
            <a:endParaRPr lang="bg-BG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Картина 5" descr="92927084_572215487021106_411056362247054950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42475">
            <a:off x="4945845" y="1479502"/>
            <a:ext cx="2923989" cy="4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/>
          <p:cNvSpPr txBox="1"/>
          <p:nvPr/>
        </p:nvSpPr>
        <p:spPr>
          <a:xfrm>
            <a:off x="3886775" y="1916832"/>
            <a:ext cx="4100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5122" name="AutoShape 2" descr="https://static.e-prosveta.bg/89/19/bg/bg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9" name="Текстово поле 8"/>
          <p:cNvSpPr txBox="1"/>
          <p:nvPr/>
        </p:nvSpPr>
        <p:spPr>
          <a:xfrm>
            <a:off x="0" y="0"/>
            <a:ext cx="537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  Части на речта- работен лист </a:t>
            </a:r>
            <a:endParaRPr lang="bg-B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екстово поле 13"/>
          <p:cNvSpPr txBox="1"/>
          <p:nvPr/>
        </p:nvSpPr>
        <p:spPr>
          <a:xfrm>
            <a:off x="1643042" y="6286520"/>
            <a:ext cx="6210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Какво знаеш за частите на речта ,припомни и попълни</a:t>
            </a:r>
            <a:endParaRPr lang="bg-BG" dirty="0"/>
          </a:p>
        </p:txBody>
      </p:sp>
      <p:pic>
        <p:nvPicPr>
          <p:cNvPr id="8" name="Картина 7" descr="bg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642918"/>
            <a:ext cx="4063523" cy="503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98166" y="1751325"/>
            <a:ext cx="2551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  <a:p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285720" y="1428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Български език   Части на речта- работен лист </a:t>
            </a:r>
            <a:endParaRPr lang="bg-B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Картина 6" descr="bg3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142984"/>
            <a:ext cx="4046998" cy="489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1" y="1"/>
            <a:ext cx="56435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</a:t>
            </a:r>
            <a:r>
              <a:rPr lang="bg-BG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Умножение и деление  с 1</a:t>
            </a:r>
          </a:p>
          <a:p>
            <a:r>
              <a:rPr lang="bg-BG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 задачите от лист и сборник </a:t>
            </a:r>
          </a:p>
          <a:p>
            <a:r>
              <a:rPr lang="bg-BG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Урок 104</a:t>
            </a:r>
          </a:p>
          <a:p>
            <a:endParaRPr lang="bg-BG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bg-BG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0" y="928670"/>
            <a:ext cx="7015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endParaRPr lang="bg-BG" dirty="0"/>
          </a:p>
        </p:txBody>
      </p:sp>
      <p:pic>
        <p:nvPicPr>
          <p:cNvPr id="6" name="Картина 5" descr="bg6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3571900" cy="4541830"/>
          </a:xfrm>
          <a:prstGeom prst="rect">
            <a:avLst/>
          </a:prstGeom>
        </p:spPr>
      </p:pic>
      <p:pic>
        <p:nvPicPr>
          <p:cNvPr id="7" name="Картина 6" descr="bg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1714488"/>
            <a:ext cx="3747663" cy="464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500034" y="714356"/>
            <a:ext cx="7290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Физическо възпитание и спорт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hlinkClick r:id="rId2"/>
              </a:rPr>
              <a:t>https://www.youtube.com/watch?v=VNb7vUseH00</a:t>
            </a: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HP\AppData\Local\Microsoft\Windows\Temporary Internet Files\Content.IE5\RCMQBKXD\WrFHr3rTaAvwMw1hpmI0we07bUxurgVzLPBFC2VW[1].jpg"/>
          <p:cNvPicPr>
            <a:picLocks noChangeAspect="1" noChangeArrowheads="1"/>
          </p:cNvPicPr>
          <p:nvPr/>
        </p:nvPicPr>
        <p:blipFill>
          <a:blip r:embed="rId3" cstate="print"/>
          <a:srcRect t="28302"/>
          <a:stretch>
            <a:fillRect/>
          </a:stretch>
        </p:blipFill>
        <p:spPr bwMode="auto">
          <a:xfrm>
            <a:off x="1142976" y="2214554"/>
            <a:ext cx="5715000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ветист">
  <a:themeElements>
    <a:clrScheme name="Цветист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Цветист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Цветист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346</TotalTime>
  <Words>66</Words>
  <Application>Microsoft Office PowerPoint</Application>
  <PresentationFormat>Презентация на цял екран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2</vt:lpstr>
      <vt:lpstr>Цветист</vt:lpstr>
      <vt:lpstr>Теми   22 май 2020г.   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Теми и домашна работа за утре –  6 април 2020г.</dc:title>
  <dc:creator>User</dc:creator>
  <cp:lastModifiedBy>Илиян Ангелов</cp:lastModifiedBy>
  <cp:revision>37</cp:revision>
  <dcterms:created xsi:type="dcterms:W3CDTF">2020-04-05T10:18:34Z</dcterms:created>
  <dcterms:modified xsi:type="dcterms:W3CDTF">2020-05-26T05:10:50Z</dcterms:modified>
</cp:coreProperties>
</file>