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лавие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25" name="Подзаглавие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bg-BG" smtClean="0"/>
              <a:t>Щракнете за редакция стил подзагл. обр.</a:t>
            </a:r>
            <a:endParaRPr kumimoji="0" lang="en-US"/>
          </a:p>
        </p:txBody>
      </p:sp>
      <p:sp>
        <p:nvSpPr>
          <p:cNvPr id="31" name="Контейнер за 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18" name="Контейнер за долния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картина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заглавие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bg-BG" smtClean="0"/>
              <a:t>Редакт. стил загл. образец</a:t>
            </a:r>
            <a:endParaRPr kumimoji="0" lang="en-US"/>
          </a:p>
        </p:txBody>
      </p:sp>
      <p:sp>
        <p:nvSpPr>
          <p:cNvPr id="31" name="Текстов контейнер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bg-BG" smtClean="0"/>
              <a:t>Щракнете, за да редактирате стиловете на текста в образеца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27" name="Контейнер за 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73CC536-4F3D-4E22-A9F1-A3C6D40310AC}" type="datetimeFigureOut">
              <a:rPr lang="bg-BG" smtClean="0"/>
              <a:pPr/>
              <a:t>19.5.2020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bg-BG"/>
          </a:p>
        </p:txBody>
      </p:sp>
      <p:sp>
        <p:nvSpPr>
          <p:cNvPr id="16" name="Контейнер за номер на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9c5k_TPxk&amp;feature=youtu.be&amp;fbclid=IwAR39TjL9aM7AuU6ckN39dIU4ViZNnHS8dqeBsxdfjKjjNMDTcVy_6XApAeU" TargetMode="External"/><Relationship Id="rId2" Type="http://schemas.openxmlformats.org/officeDocument/2006/relationships/hyperlink" Target="https://www.youtube.com/watch?v=6zYysFjFLEI&amp;feature=youtu.be&amp;fbclid=IwAR3hBZDABrHxwWZRwmqvaOBnR9G6hnHqxALp-l4lAaiLmeNwQOJ6KO3lx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XFQX1vrROw&amp;feature=youtu.be&amp;fbclid=IwAR2HbbRvPBLcRqlPyNOZt_0ZDmvmt_3z2BXwDM1NPA0oWPoeZgbll0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5-GnNIAK9v0&amp;feature=youtu.be&amp;fbclid=IwAR2z8dvS9QbeiioNtePpt77ZyeGwxTYKQQY1faPZJlb0EQiBA7mg7USW2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jf-1DlCYY1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Теми 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bg-BG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май</a:t>
            </a:r>
            <a: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2020г.</a:t>
            </a:r>
            <a:br>
              <a:rPr lang="ru-RU" sz="31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467544" y="1844824"/>
            <a:ext cx="46200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и литература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Математика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bg-BG" sz="20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ехнологии</a:t>
            </a: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и предприемачество</a:t>
            </a:r>
          </a:p>
          <a:p>
            <a:pPr marL="457200" indent="-457200">
              <a:buAutoNum type="arabicPeriod"/>
            </a:pPr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Физическо възпитание и спорт</a:t>
            </a:r>
          </a:p>
          <a:p>
            <a:pPr marL="457200" indent="-457200"/>
            <a:r>
              <a:rPr lang="bg-BG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92927084_572215487021106_41105636224705495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76083">
            <a:off x="5659947" y="575115"/>
            <a:ext cx="2923989" cy="438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642910" y="428605"/>
            <a:ext cx="4308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Четене-На Кирил и Методий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Прочети и отговори на</a:t>
            </a:r>
          </a:p>
          <a:p>
            <a:r>
              <a:rPr lang="bg-BG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въпросите</a:t>
            </a:r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>
            <a:off x="3886775" y="1916832"/>
            <a:ext cx="4100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122" name="AutoShape 2" descr="https://static.e-prosveta.bg/89/19/bg/bg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7" name="Картина 6" descr="bg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1500174"/>
            <a:ext cx="3783804" cy="51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 поле 3"/>
          <p:cNvSpPr txBox="1"/>
          <p:nvPr/>
        </p:nvSpPr>
        <p:spPr>
          <a:xfrm>
            <a:off x="0" y="0"/>
            <a:ext cx="878684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Български език –Какво научих за звуковете в </a:t>
            </a:r>
            <a:r>
              <a:rPr lang="bg-BG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думитеИзгледай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филмчетата ,</a:t>
            </a:r>
            <a:r>
              <a:rPr lang="bg-BG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теще</a:t>
            </a:r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ти помогне да </a:t>
            </a: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 припомниш урока и напишеш упражненията</a:t>
            </a:r>
            <a:r>
              <a:rPr lang="en-US" sz="2400" dirty="0" smtClean="0">
                <a:hlinkClick r:id="rId2"/>
              </a:rPr>
              <a:t>https://www.youtube.com/watch?v=6zYysFjFLEI&amp;feature=youtu.be&amp;fbclid=IwAR3hBZDABrHxwWZRwmqvaOBnR9G6hnHqxALp-l4lAaiLmeNwQOJ6KO3lxS</a:t>
            </a:r>
            <a:r>
              <a:rPr lang="en-US" sz="2400" dirty="0" smtClean="0">
                <a:hlinkClick r:id="rId3"/>
              </a:rPr>
              <a:t>https://www.youtube.com/watch?v=Pd9c5k_TPxk&amp;feature=youtu.be&amp;fbclid=IwAR39TjL9aM7AuU6ckN39dIU4ViZNnHS8dqeBsxdfjKjjNMDTcVy_6XApAeU</a:t>
            </a:r>
            <a:r>
              <a:rPr lang="en-US" sz="2400" dirty="0" smtClean="0">
                <a:hlinkClick r:id="rId4"/>
              </a:rPr>
              <a:t>https://www.youtube.com/watch?v=TXFQX1vrROw&amp;feature=youtu.be&amp;fbclid=IwAR2HbbRvPBLcRqlPyNOZt_0ZDmvmt_3z2BXwDM1NPA0oWPoeZgbll08</a:t>
            </a:r>
            <a:endParaRPr lang="bg-BG" sz="2400" dirty="0" smtClean="0"/>
          </a:p>
          <a:p>
            <a:endParaRPr lang="bg-BG" sz="2400" dirty="0" smtClean="0"/>
          </a:p>
          <a:p>
            <a:endParaRPr lang="bg-BG" sz="2400" dirty="0" smtClean="0"/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g-BG" sz="2400" dirty="0" smtClean="0"/>
          </a:p>
          <a:p>
            <a:endParaRPr lang="bg-BG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98166" y="1751325"/>
            <a:ext cx="2551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  <a:p>
            <a:endParaRPr lang="bg-BG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9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bg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142984"/>
            <a:ext cx="3554889" cy="4641587"/>
          </a:xfrm>
          <a:prstGeom prst="rect">
            <a:avLst/>
          </a:prstGeom>
        </p:spPr>
      </p:pic>
      <p:pic>
        <p:nvPicPr>
          <p:cNvPr id="3" name="Картина 2" descr="bg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928670"/>
            <a:ext cx="3521038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ово поле 4"/>
          <p:cNvSpPr txBox="1"/>
          <p:nvPr/>
        </p:nvSpPr>
        <p:spPr>
          <a:xfrm>
            <a:off x="214282" y="214290"/>
            <a:ext cx="642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МАТЕМАТИКА-УРОК 101 </a:t>
            </a:r>
          </a:p>
          <a:p>
            <a:r>
              <a:rPr lang="bg-BG" dirty="0" smtClean="0"/>
              <a:t>УМНОЖЕНИЕ с 10 Изгледай филмчето</a:t>
            </a:r>
            <a:r>
              <a:rPr lang="en-US" dirty="0" smtClean="0">
                <a:hlinkClick r:id="rId2"/>
              </a:rPr>
              <a:t>https://www.youtube.com/watch?v=5-GnNIAK9v0&amp;feature=youtu.be&amp;fbclid=IwAR2z8dvS9QbeiioNtePpt77ZyeGwxTYKQQY1faPZJlb0EQiBA7mg7USW2G</a:t>
            </a:r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РЕШИ ЗАДАЧИТЕ В УЧЕБНИКА ,ЛИСТА И СБОРНИКА –УРОК 101</a:t>
            </a:r>
            <a:endParaRPr lang="bg-BG" dirty="0"/>
          </a:p>
        </p:txBody>
      </p:sp>
      <p:pic>
        <p:nvPicPr>
          <p:cNvPr id="8" name="Картина 7" descr="bg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459882"/>
            <a:ext cx="3549662" cy="4398117"/>
          </a:xfrm>
          <a:prstGeom prst="rect">
            <a:avLst/>
          </a:prstGeom>
        </p:spPr>
      </p:pic>
      <p:pic>
        <p:nvPicPr>
          <p:cNvPr id="9" name="Картина 8" descr="bg6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509498"/>
            <a:ext cx="3500430" cy="43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о поле 14"/>
          <p:cNvSpPr txBox="1"/>
          <p:nvPr/>
        </p:nvSpPr>
        <p:spPr>
          <a:xfrm>
            <a:off x="214282" y="214290"/>
            <a:ext cx="7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</a:t>
            </a:r>
          </a:p>
          <a:p>
            <a:endParaRPr lang="bg-BG" dirty="0" smtClean="0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28596" y="714356"/>
            <a:ext cx="4174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 smtClean="0"/>
              <a:t>ТЕХНОЛОГИИ И ПРЕДПРИЕМАЧЕСТВО</a:t>
            </a:r>
          </a:p>
          <a:p>
            <a:r>
              <a:rPr lang="bg-BG" dirty="0" smtClean="0"/>
              <a:t> ДА направим пеперуда</a:t>
            </a:r>
          </a:p>
          <a:p>
            <a:endParaRPr lang="bg-BG" dirty="0"/>
          </a:p>
        </p:txBody>
      </p:sp>
      <p:pic>
        <p:nvPicPr>
          <p:cNvPr id="1026" name="Picture 2" descr="C:\Users\HP\AppData\Local\Microsoft\Windows\Temporary Internet Files\Content.IE5\9F9RSXTA\p115031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0" y="2090737"/>
            <a:ext cx="4762500" cy="2676525"/>
          </a:xfrm>
          <a:prstGeom prst="rect">
            <a:avLst/>
          </a:prstGeom>
          <a:noFill/>
        </p:spPr>
      </p:pic>
      <p:pic>
        <p:nvPicPr>
          <p:cNvPr id="2" name="Picture 3" descr="C:\Users\HP\AppData\Local\Microsoft\Windows\Temporary Internet Files\Content.IE5\9F9RSXTA\p11503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0" y="2090737"/>
            <a:ext cx="4762500" cy="2676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1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ово поле 5"/>
          <p:cNvSpPr txBox="1"/>
          <p:nvPr/>
        </p:nvSpPr>
        <p:spPr>
          <a:xfrm>
            <a:off x="500034" y="714356"/>
            <a:ext cx="72004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ФИЗИЧЕСКО ВЪЗПИТАНИЕ И СПОР</a:t>
            </a:r>
          </a:p>
          <a:p>
            <a:r>
              <a:rPr lang="bg-BG" sz="2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US" sz="2400" dirty="0" smtClean="0">
                <a:hlinkClick r:id="rId2"/>
              </a:rPr>
              <a:t>https://www.youtube.com/watch?v=jf-1DlCYY1Q</a:t>
            </a:r>
            <a:endParaRPr lang="bg-BG" sz="2400" dirty="0" smtClean="0">
              <a:latin typeface="Arial" pitchFamily="34" charset="0"/>
              <a:cs typeface="Arial" pitchFamily="34" charset="0"/>
            </a:endParaRPr>
          </a:p>
          <a:p>
            <a:endParaRPr lang="bg-BG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C:\Users\HP\AppData\Local\Microsoft\Windows\Temporary Internet Files\Content.IE5\9F9RSXTA\ne-e-kysn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85992"/>
            <a:ext cx="2571750" cy="385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3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ветист">
  <a:themeElements>
    <a:clrScheme name="Цветист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Цветист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Цветист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424</TotalTime>
  <Words>97</Words>
  <Application>Microsoft Office PowerPoint</Application>
  <PresentationFormat>Презентация на цял екран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Trebuchet MS</vt:lpstr>
      <vt:lpstr>Wingdings</vt:lpstr>
      <vt:lpstr>Wingdings 2</vt:lpstr>
      <vt:lpstr>Цветист</vt:lpstr>
      <vt:lpstr>Теми   5 май 2020г.    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Теми и домашна работа за утре –  6 април 2020г.</dc:title>
  <dc:creator>User</dc:creator>
  <cp:lastModifiedBy>Илиян Ангелов</cp:lastModifiedBy>
  <cp:revision>46</cp:revision>
  <dcterms:created xsi:type="dcterms:W3CDTF">2020-04-05T10:18:34Z</dcterms:created>
  <dcterms:modified xsi:type="dcterms:W3CDTF">2020-05-19T19:01:23Z</dcterms:modified>
</cp:coreProperties>
</file>