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466" autoAdjust="0"/>
  </p:normalViewPr>
  <p:slideViewPr>
    <p:cSldViewPr>
      <p:cViewPr varScale="1">
        <p:scale>
          <a:sx n="100" d="100"/>
          <a:sy n="100" d="100"/>
        </p:scale>
        <p:origin x="94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лавие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5" name="Подзаглавие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31" name="Контейнер за 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картина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заглавие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1" name="Текстов контейне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7" name="Контейнер за 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18.5.2020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liveworksheets.com/worksheets/bg/%D0%91%D1%8A%D0%BB%D0%B3%D0%B0%D1%80%D1%81%D0%BA%D0%B8_%D0%B5%D0%B7%D0%B8%D0%BA/%D0%A7%D0%B0%D1%81%D1%82%D0%B8_%D0%BD%D0%B0_%D1%80%D0%B5%D1%87%D1%82%D0%B0/%D0%A7%D0%B0%D1%81%D1%82%D0%B8_%D0%BD%D0%B0_%D1%80%D0%B5%D1%87%D1%82%D0%B0_jl68931x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liveworksheets.com/worksheets/bg/%D0%91%D1%8A%D0%BB%D0%B3%D0%B0%D1%80%D1%81%D0%BA%D0%B8_%D0%B5%D0%B7%D0%B8%D0%BA/%D0%94%D0%B8%D0%BA%D1%82%D0%BE%D0%B2%D0%BA%D0%B0/%D0%91%D1%8A%D0%BB%D0%B3%D0%B0%D1%80%D1%81%D0%BA%D0%B8_%D0%B5%D0%B7%D0%B8%D0%BA_-_%D0%94%D0%B8%D0%BA%D1%82%D0%BE%D0%B2%D0%BA%D0%B0_-_%D0%9D%D0%BE%D1%89%D0%BD%D0%B0_%D0%B1%D1%83%D1%80%D1%8F_ou80626d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liveworksheets.com/worksheets/bg/%D0%9C%D0%B0%D1%82%D0%B5%D0%BC%D0%B0%D1%82%D0%B8%D0%BA%D0%B0/%D0%A2%D0%B0%D0%B1%D0%BB%D0%B8%D1%87%D0%BD%D0%BE_%D1%83%D0%BC%D0%BD%D0%BE%D0%B6%D0%B5%D0%BD%D0%B8%D0%B5/%D0%A3%D0%BC%D0%BD%D0%BE%D0%B6%D0%B5%D0%BD%D0%B8%D0%B5_%D0%B8_%D0%B4%D0%B5%D0%BB%D0%B5%D0%BD%D0%B8%D0%B5_%D0%B4%D0%BE_9._%D0%98%D0%A3%D0%A7_vq112617k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VNb7vUseH0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Теми </a:t>
            </a: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bg-BG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май</a:t>
            </a: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2020г.</a:t>
            </a:r>
            <a:b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67544" y="1844824"/>
            <a:ext cx="47911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endParaRPr lang="bg-BG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bg-BG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и литература(ИУЧ)</a:t>
            </a:r>
          </a:p>
          <a:p>
            <a:pPr marL="457200" indent="-457200">
              <a:buAutoNum type="arabicPeriod"/>
            </a:pPr>
            <a:r>
              <a:rPr lang="bg-BG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и литература(ИУЧ)</a:t>
            </a:r>
            <a:endParaRPr lang="bg-BG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Математика(ИУЧ)</a:t>
            </a:r>
          </a:p>
          <a:p>
            <a:pPr marL="457200" indent="-457200">
              <a:buFontTx/>
              <a:buAutoNum type="arabicPeriod"/>
            </a:pPr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Физическо възпитание и спорт</a:t>
            </a:r>
          </a:p>
          <a:p>
            <a:pPr marL="457200" indent="-457200">
              <a:buAutoNum type="arabicPeriod"/>
            </a:pPr>
            <a:endParaRPr lang="bg-BG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Картина 5" descr="92927084_572215487021106_411056362247054950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42475">
            <a:off x="4945845" y="1479502"/>
            <a:ext cx="2923989" cy="4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3886775" y="1916832"/>
            <a:ext cx="4100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5122" name="AutoShape 2" descr="https://static.e-prosveta.bg/89/19/bg/bg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Текстово поле 8"/>
          <p:cNvSpPr txBox="1"/>
          <p:nvPr/>
        </p:nvSpPr>
        <p:spPr>
          <a:xfrm>
            <a:off x="0" y="0"/>
            <a:ext cx="63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  Части на речта- работен лист виж линка</a:t>
            </a:r>
            <a:endParaRPr lang="bg-B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ово поле 13"/>
          <p:cNvSpPr txBox="1"/>
          <p:nvPr/>
        </p:nvSpPr>
        <p:spPr>
          <a:xfrm>
            <a:off x="1643042" y="6286520"/>
            <a:ext cx="6210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Какво знаеш за частите на речта ,припомни и попълни</a:t>
            </a:r>
            <a:endParaRPr lang="bg-BG" dirty="0"/>
          </a:p>
        </p:txBody>
      </p:sp>
      <p:sp>
        <p:nvSpPr>
          <p:cNvPr id="11" name="Правоъгълник 10"/>
          <p:cNvSpPr/>
          <p:nvPr/>
        </p:nvSpPr>
        <p:spPr>
          <a:xfrm>
            <a:off x="0" y="285728"/>
            <a:ext cx="5929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liveworksheets.com/worksheets/bg/%D0%91%D1%8A%D0%BB%D0%B3%D0%B0%D1%80%D1%81%D0%BA%D0%B8_%D0%B5%D0%B7%D0%B8%D0%BA/%D0%A7%D0%B0%D1%81%D1%82%D0%B8_%D0%BD%D0%B0_%D1%80%D0%B5%D1%87%D1%82%D0%B0/%D0%A7%D0%B0%D1%81%D1%82%D0%B8_%D0%BD%D0%B0_%D1%80%D0%B5%D1%87%D1%82%D0%B0_jl68931xf</a:t>
            </a:r>
            <a:endParaRPr lang="bg-BG" dirty="0"/>
          </a:p>
        </p:txBody>
      </p:sp>
      <p:pic>
        <p:nvPicPr>
          <p:cNvPr id="4098" name="Picture 2" descr="Interactive worksheet Части на реч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285992"/>
            <a:ext cx="3143272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1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0" y="0"/>
            <a:ext cx="38576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  Диктовка</a:t>
            </a:r>
          </a:p>
          <a:p>
            <a:r>
              <a:rPr lang="bg-BG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Виж линка</a:t>
            </a:r>
            <a:r>
              <a:rPr lang="en-US" sz="2000" dirty="0" smtClean="0">
                <a:hlinkClick r:id="rId2"/>
              </a:rPr>
              <a:t>https://www.liveworksheets.com/worksheets/bg/%D0%91%D1%8A%D0%BB%D0%B3%D0%B0%D1%80%D1%81%D0%BA%D0%B8_%D0%B5%D0%B7%D0%B8%D0%BA/%D0%94%D0%B8%D0%BA%D1%82%D0%BE%D0%B2%D0%BA%D0%B0/%D0%91%D1%8A%D0%BB%D0%B3%D0%B0%D1%80%D1%81%D0%BA%D0%B8_%D0%B5%D0%B7%D0%B8%D0%BA_-_%D0%94%D0%B8%D0%BA%D1%82%D0%BE%D0%B2%D0%BA%D0%B0_-_%D0%9D%D0%BE%D1%89%D0%BD%D0%B0_%D0%B1%D1%83%D1%80%D1%8F_ou80626dl</a:t>
            </a:r>
            <a:endParaRPr lang="bg-BG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98166" y="1751325"/>
            <a:ext cx="255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Interactive worksheet Български език - Диктовка - Нощна бур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214422"/>
            <a:ext cx="2928958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19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1" y="1"/>
            <a:ext cx="56435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r>
              <a:rPr lang="bg-BG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Умножение и деление с числото 9</a:t>
            </a:r>
          </a:p>
          <a:p>
            <a:r>
              <a:rPr lang="bg-BG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Упражнение</a:t>
            </a:r>
            <a:r>
              <a:rPr lang="en-US" sz="2400" dirty="0" smtClean="0">
                <a:hlinkClick r:id="rId2"/>
              </a:rPr>
              <a:t>https://www.liveworksheets.com/worksheets/bg/%D0%9C%D0%B0%D1%82%D0%B5%D0%BC%D0%B0%D1%82%D0%B8%D0%BA%D0%B0/%D0%A2%D0%B0%D0%B1%D0%BB%D0%B8%D1%87%D0%BD%D0%BE_%D1%83%D0%BC%D0%BD%D0%BE%D0%B6%D0%B5%D0%BD%D0%B8%D0%B5/%D0%A3%D0%BC%D0%BD%D0%BE%D0%B6%D0%B5%D0%BD%D0%B8%D0%B5_%D0%B8_%D0%B4%D0%B5%D0%BB%D0%B5%D0%BD%D0%B8%D0%B5_%D0%B4%D0%BE_9._%D0%98%D0%A3%D0%A7_vq112617kf</a:t>
            </a:r>
            <a:endParaRPr lang="bg-BG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bg-BG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0" y="928670"/>
            <a:ext cx="7015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pic>
        <p:nvPicPr>
          <p:cNvPr id="2050" name="Picture 2" descr="Interactive worksheet Умножение и деление до 9. ИУ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857232"/>
            <a:ext cx="2286000" cy="5624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02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500034" y="714356"/>
            <a:ext cx="7290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Физическо възпитание и спорт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hlinkClick r:id="rId2"/>
              </a:rPr>
              <a:t>https://www.youtube.com/watch?v=VNb7vUseH00</a:t>
            </a: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HP\AppData\Local\Microsoft\Windows\Temporary Internet Files\Content.IE5\RCMQBKXD\WrFHr3rTaAvwMw1hpmI0we07bUxurgVzLPBFC2VW[1].jpg"/>
          <p:cNvPicPr>
            <a:picLocks noChangeAspect="1" noChangeArrowheads="1"/>
          </p:cNvPicPr>
          <p:nvPr/>
        </p:nvPicPr>
        <p:blipFill>
          <a:blip r:embed="rId3" cstate="print"/>
          <a:srcRect t="28302"/>
          <a:stretch>
            <a:fillRect/>
          </a:stretch>
        </p:blipFill>
        <p:spPr bwMode="auto">
          <a:xfrm>
            <a:off x="1142976" y="2214554"/>
            <a:ext cx="571500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ветист">
  <a:themeElements>
    <a:clrScheme name="Цветист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Цветист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Цветист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334</TotalTime>
  <Words>117</Words>
  <Application>Microsoft Office PowerPoint</Application>
  <PresentationFormat>Презентация на цял екран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2</vt:lpstr>
      <vt:lpstr>Цветист</vt:lpstr>
      <vt:lpstr>Теми   15 май 2020г.   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Теми и домашна работа за утре –  6 април 2020г.</dc:title>
  <dc:creator>User</dc:creator>
  <cp:lastModifiedBy>Илиян Ангелов</cp:lastModifiedBy>
  <cp:revision>35</cp:revision>
  <dcterms:created xsi:type="dcterms:W3CDTF">2020-04-05T10:18:34Z</dcterms:created>
  <dcterms:modified xsi:type="dcterms:W3CDTF">2020-05-17T21:23:56Z</dcterms:modified>
</cp:coreProperties>
</file>