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7" autoAdjust="0"/>
  </p:normalViewPr>
  <p:slideViewPr>
    <p:cSldViewPr>
      <p:cViewPr varScale="1">
        <p:scale>
          <a:sx n="63" d="100"/>
          <a:sy n="63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6.5.2020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r7nSEu7jIF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-rbf3OWfVo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Теми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bg-BG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май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2020г.</a:t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67544" y="1844824"/>
            <a:ext cx="43169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Околен свят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ИЗОБРАЗИТЕЛНО ИЗКУСТВО</a:t>
            </a:r>
          </a:p>
          <a:p>
            <a:pPr marL="457200" indent="-457200"/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Картина 5" descr="92927084_572215487021106_41105636224705495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8110" y="1198357"/>
            <a:ext cx="2923989" cy="43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7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642910" y="428605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Околен </a:t>
            </a:r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свят- Празнуваме и живеем заедно</a:t>
            </a:r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886775" y="1916832"/>
            <a:ext cx="410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122" name="AutoShape 2" descr="https://static.e-prosveta.bg/89/19/bg/bg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785786" y="5572140"/>
            <a:ext cx="540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Прочети урока.Изгледай филмчето</a:t>
            </a:r>
          </a:p>
          <a:p>
            <a:r>
              <a:rPr lang="en-US" dirty="0" smtClean="0">
                <a:hlinkClick r:id="rId2"/>
              </a:rPr>
              <a:t>https://www.youtube.com/watch?v=r7nSEu7jIFQ</a:t>
            </a:r>
            <a:endParaRPr lang="bg-BG" dirty="0"/>
          </a:p>
        </p:txBody>
      </p:sp>
      <p:pic>
        <p:nvPicPr>
          <p:cNvPr id="9" name="Картина 8" descr="bg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3804434" cy="4651926"/>
          </a:xfrm>
          <a:prstGeom prst="rect">
            <a:avLst/>
          </a:prstGeom>
        </p:spPr>
      </p:pic>
      <p:pic>
        <p:nvPicPr>
          <p:cNvPr id="10" name="Картина 9" descr="bg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857232"/>
            <a:ext cx="3477797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0" y="214290"/>
            <a:ext cx="285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ЗАПОМНИ</a:t>
            </a:r>
            <a:endParaRPr lang="bg-BG" dirty="0"/>
          </a:p>
        </p:txBody>
      </p:sp>
      <p:pic>
        <p:nvPicPr>
          <p:cNvPr id="8" name="Картина 7" descr="bg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643182"/>
            <a:ext cx="3453848" cy="4214818"/>
          </a:xfrm>
          <a:prstGeom prst="rect">
            <a:avLst/>
          </a:prstGeom>
        </p:spPr>
      </p:pic>
      <p:pic>
        <p:nvPicPr>
          <p:cNvPr id="9" name="Картина 8" descr="bg3c - Коп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7072362" cy="2071702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857224" y="3071810"/>
            <a:ext cx="1936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НАПИШИ</a:t>
            </a:r>
          </a:p>
          <a:p>
            <a:r>
              <a:rPr lang="bg-BG" dirty="0" smtClean="0"/>
              <a:t>УПРАЖНЕНИЯТА</a:t>
            </a:r>
          </a:p>
          <a:p>
            <a:r>
              <a:rPr lang="bg-BG" dirty="0" smtClean="0"/>
              <a:t> В ТЕТРАДКАТА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642910" y="142852"/>
            <a:ext cx="635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ЧЕТЕНЕ 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Невидимият </a:t>
            </a:r>
            <a:r>
              <a:rPr lang="bg-BG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Тонино</a:t>
            </a:r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Прочети .Препиши 1 стр. от текста. </a:t>
            </a:r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8166" y="1751325"/>
            <a:ext cx="255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Картина 5" descr="bg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714488"/>
            <a:ext cx="3415950" cy="4857784"/>
          </a:xfrm>
          <a:prstGeom prst="rect">
            <a:avLst/>
          </a:prstGeom>
        </p:spPr>
      </p:pic>
      <p:pic>
        <p:nvPicPr>
          <p:cNvPr id="8" name="Картина 7" descr="bg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2597"/>
            <a:ext cx="4094166" cy="55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214282" y="785794"/>
            <a:ext cx="765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Домашна работа- Припомни си кои думи са прилагателни и попълни.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928662" y="5857892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Попълни работния лист</a:t>
            </a:r>
            <a:endParaRPr lang="bg-BG" dirty="0"/>
          </a:p>
        </p:txBody>
      </p:sp>
      <p:pic>
        <p:nvPicPr>
          <p:cNvPr id="5" name="Картина 4" descr="-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6350"/>
            <a:ext cx="8143900" cy="45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285720" y="21429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Математика              </a:t>
            </a:r>
            <a:r>
              <a:rPr lang="bg-BG" b="1" dirty="0" smtClean="0"/>
              <a:t>Умножение и деление с 8</a:t>
            </a:r>
            <a:r>
              <a:rPr lang="bg-BG" b="1" dirty="0" smtClean="0"/>
              <a:t> </a:t>
            </a:r>
            <a:r>
              <a:rPr lang="bg-BG" b="1" dirty="0" smtClean="0"/>
              <a:t>Урок </a:t>
            </a:r>
            <a:r>
              <a:rPr lang="bg-BG" b="1" dirty="0" smtClean="0"/>
              <a:t>95</a:t>
            </a:r>
            <a:endParaRPr lang="bg-BG" b="1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5214942" y="4500570"/>
            <a:ext cx="2946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</a:t>
            </a:r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Решаваш урок </a:t>
            </a:r>
            <a:r>
              <a:rPr lang="bg-BG" dirty="0" smtClean="0"/>
              <a:t>95</a:t>
            </a:r>
            <a:endParaRPr lang="bg-BG" dirty="0" smtClean="0"/>
          </a:p>
          <a:p>
            <a:r>
              <a:rPr lang="bg-BG" dirty="0" smtClean="0"/>
              <a:t> в тетрадката и сборника </a:t>
            </a:r>
            <a:endParaRPr lang="bg-BG" dirty="0"/>
          </a:p>
        </p:txBody>
      </p:sp>
      <p:sp>
        <p:nvSpPr>
          <p:cNvPr id="18" name="Правоъгълник 17"/>
          <p:cNvSpPr/>
          <p:nvPr/>
        </p:nvSpPr>
        <p:spPr>
          <a:xfrm>
            <a:off x="500034" y="5380672"/>
            <a:ext cx="6215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 smtClean="0"/>
          </a:p>
          <a:p>
            <a:r>
              <a:rPr lang="bg-BG" dirty="0" smtClean="0"/>
              <a:t>Гледай филмчето,то ще ти помогне за урока</a:t>
            </a:r>
            <a:r>
              <a:rPr lang="en-US" dirty="0" smtClean="0">
                <a:hlinkClick r:id="rId2"/>
              </a:rPr>
              <a:t>https://www.youtube.com/watch?v=-rbf3OWfVo8</a:t>
            </a:r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7" name="Картина 6" descr="bg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714356"/>
            <a:ext cx="4211680" cy="4714908"/>
          </a:xfrm>
          <a:prstGeom prst="rect">
            <a:avLst/>
          </a:prstGeom>
        </p:spPr>
      </p:pic>
      <p:pic>
        <p:nvPicPr>
          <p:cNvPr id="10" name="Картина 9" descr="bg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857232"/>
            <a:ext cx="3337516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/>
          <p:cNvSpPr txBox="1"/>
          <p:nvPr/>
        </p:nvSpPr>
        <p:spPr>
          <a:xfrm>
            <a:off x="1214414" y="357166"/>
            <a:ext cx="492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Изобразително изкуство </a:t>
            </a:r>
            <a:r>
              <a:rPr lang="bg-BG" dirty="0" smtClean="0"/>
              <a:t>Герой от читанката</a:t>
            </a:r>
            <a:endParaRPr lang="bg-BG" dirty="0" smtClean="0"/>
          </a:p>
        </p:txBody>
      </p:sp>
      <p:pic>
        <p:nvPicPr>
          <p:cNvPr id="1026" name="Picture 2" descr="C:\Users\HP\AppData\Local\Microsoft\Windows\Temporary Internet Files\Content.IE5\LKPB1YVX\pippi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352800" cy="3759200"/>
          </a:xfrm>
          <a:prstGeom prst="rect">
            <a:avLst/>
          </a:prstGeom>
          <a:noFill/>
        </p:spPr>
      </p:pic>
      <p:pic>
        <p:nvPicPr>
          <p:cNvPr id="1027" name="Picture 3" descr="C:\Users\HP\AppData\Local\Microsoft\Windows\Temporary Internet Files\Content.IE5\R00K6HD4\089-pippi-geht-an-bord-schiff-hoppetosse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857232"/>
            <a:ext cx="3890932" cy="4855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5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458</TotalTime>
  <Words>93</Words>
  <Application>Microsoft Office PowerPoint</Application>
  <PresentationFormat>Презентация на цял екран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Цветист</vt:lpstr>
      <vt:lpstr>Теми   7 май 2020г.  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Теми и домашна работа за утре –  6 април 2020г.</dc:title>
  <dc:creator>User</dc:creator>
  <cp:lastModifiedBy>HP</cp:lastModifiedBy>
  <cp:revision>48</cp:revision>
  <dcterms:created xsi:type="dcterms:W3CDTF">2020-04-05T10:18:34Z</dcterms:created>
  <dcterms:modified xsi:type="dcterms:W3CDTF">2020-05-06T16:55:27Z</dcterms:modified>
</cp:coreProperties>
</file>