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FD31-FDEC-498F-84B5-830C4A098B55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57897-215E-4387-82ED-2FFA64051116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7897-215E-4387-82ED-2FFA64051116}" type="slidenum">
              <a:rPr lang="bg-BG" smtClean="0"/>
              <a:t>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cha.se/watch/6881/izgovor-i-pravopis-na-prilagatelnite-imena/urok/1389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GY6-GU96ye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jf-1DlCYY1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bg-BG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май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6200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bg-BG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ехнологии</a:t>
            </a: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и предприемачество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Физическо възпитание и спорт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6083">
            <a:off x="5659947" y="575115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430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Четен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-Невидимият </a:t>
            </a:r>
            <a:r>
              <a:rPr lang="bg-BG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Тонино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Проч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 и отговори на въпросите</a:t>
            </a:r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Картина 6" descr="bg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3308348" cy="4497201"/>
          </a:xfrm>
          <a:prstGeom prst="rect">
            <a:avLst/>
          </a:prstGeom>
        </p:spPr>
      </p:pic>
      <p:pic>
        <p:nvPicPr>
          <p:cNvPr id="8" name="Картина 7" descr="bg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785926"/>
            <a:ext cx="3310827" cy="450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0" y="0"/>
            <a:ext cx="8215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Мога да пиша правилно прилагателното име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Изгледай 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филмчето ,то ще ти помогне 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 разбереш урока и напишеш упражненията в учебника и сборника стр.56</a:t>
            </a:r>
            <a:r>
              <a:rPr lang="en-US" sz="2400" dirty="0" smtClean="0">
                <a:hlinkClick r:id="rId2"/>
              </a:rPr>
              <a:t>https://ucha.se/watch/6881/izgovor-i-pravopis-na-prilagatelnite-imena/urok/13894</a:t>
            </a:r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2400" dirty="0" smtClean="0"/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bg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7"/>
            <a:ext cx="3314757" cy="4357693"/>
          </a:xfrm>
          <a:prstGeom prst="rect">
            <a:avLst/>
          </a:prstGeom>
        </p:spPr>
      </p:pic>
      <p:pic>
        <p:nvPicPr>
          <p:cNvPr id="9" name="Картина 8" descr="bg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1660" y="2786058"/>
            <a:ext cx="3085277" cy="382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285720" y="214290"/>
            <a:ext cx="6704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МАТЕМАТИКА-УРОК </a:t>
            </a:r>
            <a:r>
              <a:rPr lang="bg-BG" dirty="0" smtClean="0"/>
              <a:t>94</a:t>
            </a:r>
          </a:p>
          <a:p>
            <a:r>
              <a:rPr lang="bg-BG" dirty="0" smtClean="0"/>
              <a:t> ДЕЛЕНИЕ </a:t>
            </a:r>
            <a:r>
              <a:rPr lang="bg-BG" dirty="0" smtClean="0"/>
              <a:t>С ЧИСЛОТО </a:t>
            </a:r>
            <a:r>
              <a:rPr lang="bg-BG" dirty="0" smtClean="0"/>
              <a:t>8 Изгледай филмчето </a:t>
            </a:r>
          </a:p>
          <a:p>
            <a:r>
              <a:rPr lang="bg-BG" dirty="0" smtClean="0"/>
              <a:t>Напиши 5 пъти таблицата за деление с 8</a:t>
            </a:r>
            <a:endParaRPr lang="bg-BG" dirty="0" smtClean="0"/>
          </a:p>
          <a:p>
            <a:r>
              <a:rPr lang="bg-BG" dirty="0" smtClean="0"/>
              <a:t>РЕШИ ЗАДАЧИТЕ В УЧЕБНИКА ,ЛИСТА И СБОРНИКА –УРОК </a:t>
            </a:r>
            <a:r>
              <a:rPr lang="bg-BG" dirty="0" smtClean="0"/>
              <a:t>94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://www.youtube.com/watch?v=GY6-GU96ye0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8" name="Картина 7" descr="bg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37514"/>
            <a:ext cx="3770840" cy="4920486"/>
          </a:xfrm>
          <a:prstGeom prst="rect">
            <a:avLst/>
          </a:prstGeom>
        </p:spPr>
      </p:pic>
      <p:pic>
        <p:nvPicPr>
          <p:cNvPr id="9" name="Картина 8" descr="bg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143116"/>
            <a:ext cx="3401723" cy="4214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 поле 14"/>
          <p:cNvSpPr txBox="1"/>
          <p:nvPr/>
        </p:nvSpPr>
        <p:spPr>
          <a:xfrm>
            <a:off x="214282" y="214290"/>
            <a:ext cx="7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</a:p>
          <a:p>
            <a:endParaRPr lang="bg-BG" dirty="0" smtClean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28596" y="714356"/>
            <a:ext cx="417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ТЕХНОЛОГИИ И ПРЕДПРИЕМАЧЕСТВО</a:t>
            </a:r>
          </a:p>
          <a:p>
            <a:r>
              <a:rPr lang="bg-BG" dirty="0" smtClean="0"/>
              <a:t> ДА ИЗРАБОТИМ КАРТИЧКА</a:t>
            </a:r>
          </a:p>
          <a:p>
            <a:endParaRPr lang="bg-BG" dirty="0"/>
          </a:p>
        </p:txBody>
      </p:sp>
      <p:pic>
        <p:nvPicPr>
          <p:cNvPr id="1027" name="Picture 3" descr="C:\Users\HP\AppData\Local\Microsoft\Windows\Temporary Internet Files\Content.IE5\R00K6HD4\IMG_46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842000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500034" y="714356"/>
            <a:ext cx="701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ФИЗИЧЕСКО ВЪЗПИТАНИЕ И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СПОРТ</a:t>
            </a: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://www.youtube.com/watch?v=jf-1DlCYY1Q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C:\Users\HP\AppData\Local\Microsoft\Windows\Temporary Internet Files\Content.IE5\9F9RSXTA\ne-e-kysn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571750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424</TotalTime>
  <Words>111</Words>
  <Application>Microsoft Office PowerPoint</Application>
  <PresentationFormat>Презентация на цял екран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Цветист</vt:lpstr>
      <vt:lpstr>Теми   5 май 2020г. 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HP</cp:lastModifiedBy>
  <cp:revision>46</cp:revision>
  <dcterms:created xsi:type="dcterms:W3CDTF">2020-04-05T10:18:34Z</dcterms:created>
  <dcterms:modified xsi:type="dcterms:W3CDTF">2020-05-04T17:12:23Z</dcterms:modified>
</cp:coreProperties>
</file>