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21.4.2020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-ENS-AyOX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април</a:t>
            </a:r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1018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Музика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2475">
            <a:off x="4292426" y="1678290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4308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Мога да описвам предмет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Прочети внимателно урока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правим описание</a:t>
            </a:r>
          </a:p>
          <a:p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Картина 6" descr="bg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2963481" cy="4028406"/>
          </a:xfrm>
          <a:prstGeom prst="rect">
            <a:avLst/>
          </a:prstGeom>
        </p:spPr>
      </p:pic>
      <p:pic>
        <p:nvPicPr>
          <p:cNvPr id="8" name="Картина 7" descr="bg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4282"/>
            <a:ext cx="3058761" cy="41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642910" y="142852"/>
            <a:ext cx="6354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- 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Мога да описвам предмет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Допълни </a:t>
            </a:r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изреченията</a:t>
            </a:r>
            <a:r>
              <a:rPr lang="bg-BG" sz="2400" dirty="0" smtClean="0"/>
              <a:t> </a:t>
            </a:r>
            <a:r>
              <a:rPr lang="bg-BG" sz="2400" dirty="0" smtClean="0"/>
              <a:t>Н</a:t>
            </a:r>
            <a:r>
              <a:rPr lang="bg-BG" sz="2400" dirty="0" smtClean="0"/>
              <a:t>апиши текста в тетрадката</a:t>
            </a:r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bg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899992" cy="5028770"/>
          </a:xfrm>
          <a:prstGeom prst="rect">
            <a:avLst/>
          </a:prstGeom>
        </p:spPr>
      </p:pic>
      <p:pic>
        <p:nvPicPr>
          <p:cNvPr id="9" name="Картина 8" descr="bg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4660"/>
            <a:ext cx="3550022" cy="42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а 13" descr="94032332_572914313430808_6434475232681000960_n.jpg"/>
          <p:cNvPicPr>
            <a:picLocks noChangeAspect="1"/>
          </p:cNvPicPr>
          <p:nvPr/>
        </p:nvPicPr>
        <p:blipFill>
          <a:blip r:embed="rId2" cstate="print"/>
          <a:srcRect t="10843" b="18072"/>
          <a:stretch>
            <a:fillRect/>
          </a:stretch>
        </p:blipFill>
        <p:spPr>
          <a:xfrm>
            <a:off x="214282" y="500042"/>
            <a:ext cx="2808641" cy="4214842"/>
          </a:xfrm>
          <a:prstGeom prst="rect">
            <a:avLst/>
          </a:prstGeom>
        </p:spPr>
      </p:pic>
      <p:pic>
        <p:nvPicPr>
          <p:cNvPr id="15" name="Картина 14" descr="94067042_2582282768653587_1174425542569492480_n.jpg"/>
          <p:cNvPicPr>
            <a:picLocks noChangeAspect="1"/>
          </p:cNvPicPr>
          <p:nvPr/>
        </p:nvPicPr>
        <p:blipFill>
          <a:blip r:embed="rId3" cstate="print"/>
          <a:srcRect l="-2372" t="14737" r="16978" b="36842"/>
          <a:stretch>
            <a:fillRect/>
          </a:stretch>
        </p:blipFill>
        <p:spPr>
          <a:xfrm>
            <a:off x="3143240" y="1357298"/>
            <a:ext cx="2571768" cy="3286148"/>
          </a:xfrm>
          <a:prstGeom prst="rect">
            <a:avLst/>
          </a:prstGeom>
        </p:spPr>
      </p:pic>
      <p:sp>
        <p:nvSpPr>
          <p:cNvPr id="17" name="Текстово поле 16"/>
          <p:cNvSpPr txBox="1"/>
          <p:nvPr/>
        </p:nvSpPr>
        <p:spPr>
          <a:xfrm>
            <a:off x="642910" y="5286388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Допълни изреченията и напиши текста в тетрадката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357158" y="100010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Математика               Умножение с числото 7</a:t>
            </a:r>
            <a:endParaRPr lang="bg-BG" b="1" dirty="0"/>
          </a:p>
        </p:txBody>
      </p:sp>
      <p:pic>
        <p:nvPicPr>
          <p:cNvPr id="13" name="Картина 12" descr="bg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971225" cy="4429156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5143504" y="1857364"/>
            <a:ext cx="2946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</a:p>
          <a:p>
            <a:endParaRPr lang="bg-BG" dirty="0" smtClean="0"/>
          </a:p>
          <a:p>
            <a:r>
              <a:rPr lang="bg-BG" dirty="0" smtClean="0"/>
              <a:t>Преписваш таблицата </a:t>
            </a:r>
          </a:p>
          <a:p>
            <a:r>
              <a:rPr lang="bg-BG" dirty="0" smtClean="0"/>
              <a:t>за умножение със 7-</a:t>
            </a:r>
          </a:p>
          <a:p>
            <a:r>
              <a:rPr lang="bg-BG" dirty="0" smtClean="0"/>
              <a:t>5 пъти</a:t>
            </a:r>
          </a:p>
          <a:p>
            <a:r>
              <a:rPr lang="bg-BG" dirty="0" smtClean="0"/>
              <a:t>Решаваш урок 87</a:t>
            </a:r>
          </a:p>
          <a:p>
            <a:r>
              <a:rPr lang="bg-BG" dirty="0" smtClean="0"/>
              <a:t> в тетрадката и сборника </a:t>
            </a:r>
            <a:endParaRPr lang="bg-BG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500034" y="5786454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https://www.youtube.com/watch?v=9-ENS-AyOXg</a:t>
            </a:r>
            <a:endParaRPr lang="bg-BG" dirty="0" smtClean="0"/>
          </a:p>
          <a:p>
            <a:r>
              <a:rPr lang="bg-BG" dirty="0" smtClean="0"/>
              <a:t>Гледаш филмчето,то</a:t>
            </a:r>
          </a:p>
          <a:p>
            <a:r>
              <a:rPr lang="bg-BG" dirty="0" smtClean="0"/>
              <a:t> ще ти помогне за урока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AppData\Local\Microsoft\Windows\Temporary Internet Files\Content.IE5\R00K6HD4\spring-tree-1333123084yh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66"/>
            <a:ext cx="4140676" cy="2743198"/>
          </a:xfrm>
          <a:prstGeom prst="rect">
            <a:avLst/>
          </a:prstGeom>
          <a:noFill/>
        </p:spPr>
      </p:pic>
      <p:pic>
        <p:nvPicPr>
          <p:cNvPr id="5" name="Picture 4" descr="C:\Users\HP\AppData\Local\Microsoft\Windows\Temporary Internet Files\Content.IE5\TL73MS29\magnolia_spring_flowers_flower_petals_bloom_rosa_plants-1387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2714620" cy="2714620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500034" y="714356"/>
            <a:ext cx="2484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Музика- 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Пролетна песен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909525" y="3244334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https://youtu.be/Ux69aI5uTls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63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359</TotalTime>
  <Words>88</Words>
  <Application>Microsoft Office PowerPoint</Application>
  <PresentationFormat>Презентация на цял екран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Цветист</vt:lpstr>
      <vt:lpstr>Теми   22 април 2020г. 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HP</cp:lastModifiedBy>
  <cp:revision>38</cp:revision>
  <dcterms:created xsi:type="dcterms:W3CDTF">2020-04-05T10:18:34Z</dcterms:created>
  <dcterms:modified xsi:type="dcterms:W3CDTF">2020-04-21T17:58:51Z</dcterms:modified>
</cp:coreProperties>
</file>