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8A7FD-D61A-4D20-9749-AA4D4932B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4D0C7-8DC3-4A9F-AF69-AF3E555E6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E61985-67F4-4CE4-B97E-72A22E04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D02B78-42A5-4608-8CC0-C2EB60BF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CC0C3-57FA-43D1-A4F0-D4353216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8114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58212-2029-4E51-B37C-23B81959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8B2F80-70C6-4B57-97A3-FFB076B0B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9E6E9-AF38-4812-8BAF-F7C31BCC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A0DFE-7EB6-4D9E-91D2-7F5BA7E3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39CC68-F31A-41AD-AF18-67B43474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8658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1477E6-9D98-42A9-8BAE-CA01CF0B0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7B651D-02DC-4560-B5E0-23539F9A8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B68223-4F4B-43DB-8273-1E6DF048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FE5B52-C7DA-46D7-9E75-5EDD1882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60217-94AA-41FF-A47E-A6FFB6E1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8516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74225-5353-4D13-869A-3CD6F0F4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AA5F9-5D82-4F33-9F79-2B00B7F85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AFEB0C-5D01-4C71-AC36-C7236967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602DEE-533B-45D3-A5CF-63EA81262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23579-74B4-4EEF-B8E0-F8E4331B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241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E446F-A0D8-42AB-8A89-35496BA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553DB1-5BCE-421D-A372-D7BDBB7C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7EE10-F144-4CF8-86C2-A3022435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7369FB-00B2-4C46-B0F1-DD878002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6DE69-B838-4B88-AE95-564F9041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942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D70B4-93C1-49A2-9AAE-9F5E16D3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67348-576D-4A19-887E-07BF6570D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EF8A3B-BC09-4340-BC54-20C0D4EC4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E898A-5D56-48AA-BD86-F0001934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54E5EC-C5C8-4781-AF06-6523774D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6238A5-D2AF-45ED-B53B-B17AE2CB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938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C18CB-706C-4A83-B414-659CC5C6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57CA14-FB31-4C2B-B175-CDD847172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727A15-8633-4676-BA67-37E39A334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7824A83-12C6-45DC-A13D-7B79BF04B1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CDF5F4-99D0-4B79-8A6C-46ADC8922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08F6915-1368-4D88-A8C1-562918A1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0CB756-0110-49E8-879D-BE03C6A1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02B72E-F9B7-4DE1-8895-5D8248A8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73923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24CF5-8B3D-4CC6-B2CB-A055AA91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429EB9-6F00-46BA-AEFC-456E1DD0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994BE8-3FF7-4681-9157-C6B85393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1815E-E6F5-4DBC-981A-231DC9DA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567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66338-A283-45C4-857E-4622EA3E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E6A08C-36A6-4BEC-A343-3F2BE475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E3E1EB-294C-4EAA-BABF-CF3CC2521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2188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1C150-F053-4DF9-951F-EA24C430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312A54-CF36-49ED-BED7-117DDB9AB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524513-1F3B-4B37-BB7F-71B4F745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B322D1-3A2B-47C1-B6C6-A59AF45E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005EC-02FB-4613-B056-60F561AD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F33B5-56C5-4129-B22C-A4A8D6EA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327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0FAED-A2ED-4518-8AF4-1A38D3F5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3112A52-3343-4C5F-96B9-9D39647C77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92C63A-D7F9-404C-9A31-2C283BFF4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0E9815-8A64-47D7-9544-50D574C7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1ABAB6-DD2F-40E8-8A34-D55CB700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37A125-1FD3-4B0B-A392-867FDA94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8408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02BFCE-4A52-4602-93CC-0A5386C0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E95B41-25CD-4609-961A-5A2EFEE05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19A26-9E27-496A-A938-ED393F211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6FF7-B939-4A19-8A9F-A49AB2EAACFB}" type="datetimeFigureOut">
              <a:rPr lang="bg-BG" smtClean="0"/>
              <a:pPr/>
              <a:t>1.7.2022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9F57FF-4AC0-4435-8330-1FF023605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39072-9EF9-4478-839D-1E7502BD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44F2-BFFF-4E0F-8F04-5C68620E9A82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6700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4E4801-E3D6-4127-AD7A-1785E59A1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Габрово - Етъра  - Трявна - Велико Търново</a:t>
            </a:r>
            <a:endParaRPr lang="bg-B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70C2175-BF1F-429D-931E-8D98F35FA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3-дневна екскурзия в периода </a:t>
            </a:r>
            <a:r>
              <a:rPr lang="ru-RU" b="1" dirty="0"/>
              <a:t>22-24 юн</a:t>
            </a:r>
            <a:r>
              <a:rPr lang="ru-RU" dirty="0"/>
              <a:t>и</a:t>
            </a:r>
            <a:r>
              <a:rPr lang="en-US" dirty="0"/>
              <a:t> 2022</a:t>
            </a:r>
            <a:r>
              <a:rPr lang="bg-BG" dirty="0"/>
              <a:t> г.</a:t>
            </a:r>
            <a:endParaRPr lang="en-US" dirty="0"/>
          </a:p>
          <a:p>
            <a:r>
              <a:rPr lang="ru-RU" dirty="0"/>
              <a:t> 4, 5, 6 и 7 клас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77176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же да бъде изображение с текстово съобщение">
            <a:extLst>
              <a:ext uri="{FF2B5EF4-FFF2-40B4-BE49-F238E27FC236}">
                <a16:creationId xmlns:a16="http://schemas.microsoft.com/office/drawing/2014/main" xmlns="" id="{4891F5C0-F9D4-44D3-9CE6-A34961917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53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12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35808" cy="3090672"/>
          </a:xfrm>
          <a:prstGeom prst="rect">
            <a:avLst/>
          </a:prstGeom>
        </p:spPr>
      </p:pic>
      <p:pic>
        <p:nvPicPr>
          <p:cNvPr id="10" name="Picture 9" descr="picture13_optim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539" y="0"/>
            <a:ext cx="2913888" cy="3090672"/>
          </a:xfrm>
          <a:prstGeom prst="rect">
            <a:avLst/>
          </a:prstGeom>
        </p:spPr>
      </p:pic>
      <p:pic>
        <p:nvPicPr>
          <p:cNvPr id="11" name="Picture 10" descr="picture14_optimiz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838" y="0"/>
            <a:ext cx="2749296" cy="3090672"/>
          </a:xfrm>
          <a:prstGeom prst="rect">
            <a:avLst/>
          </a:prstGeom>
        </p:spPr>
      </p:pic>
      <p:pic>
        <p:nvPicPr>
          <p:cNvPr id="12" name="Picture 11" descr="picture15_optimiz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048" y="176332"/>
            <a:ext cx="3425952" cy="2938272"/>
          </a:xfrm>
          <a:prstGeom prst="rect">
            <a:avLst/>
          </a:prstGeom>
        </p:spPr>
      </p:pic>
      <p:pic>
        <p:nvPicPr>
          <p:cNvPr id="13" name="Picture 12" descr="picture16_optimiz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2268"/>
            <a:ext cx="3035808" cy="3438144"/>
          </a:xfrm>
          <a:prstGeom prst="rect">
            <a:avLst/>
          </a:prstGeom>
        </p:spPr>
      </p:pic>
      <p:pic>
        <p:nvPicPr>
          <p:cNvPr id="14" name="Picture 13" descr="picture17_optimize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573" y="3110167"/>
            <a:ext cx="2868499" cy="3444240"/>
          </a:xfrm>
          <a:prstGeom prst="rect">
            <a:avLst/>
          </a:prstGeom>
        </p:spPr>
      </p:pic>
      <p:pic>
        <p:nvPicPr>
          <p:cNvPr id="15" name="Picture 14" descr="picture18_optimize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543" y="3110167"/>
            <a:ext cx="3035808" cy="34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92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102D6F-9372-40F9-800C-DDD838769EF8}"/>
              </a:ext>
            </a:extLst>
          </p:cNvPr>
          <p:cNvSpPr/>
          <p:nvPr/>
        </p:nvSpPr>
        <p:spPr>
          <a:xfrm>
            <a:off x="3048000" y="197346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effectLst/>
              </a:rPr>
              <a:t>Габрово: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 - Етнографски музей на открито Етъра</a:t>
            </a:r>
          </a:p>
          <a:p>
            <a:r>
              <a:rPr lang="ru-RU" dirty="0">
                <a:effectLst/>
              </a:rPr>
              <a:t>  - Дом на хумора и сатирата</a:t>
            </a:r>
          </a:p>
          <a:p>
            <a:r>
              <a:rPr lang="ru-RU" dirty="0">
                <a:effectLst/>
              </a:rPr>
              <a:t>  </a:t>
            </a:r>
          </a:p>
          <a:p>
            <a:r>
              <a:rPr lang="ru-RU" b="1" dirty="0">
                <a:solidFill>
                  <a:srgbClr val="0000FF"/>
                </a:solidFill>
                <a:effectLst/>
              </a:rPr>
              <a:t>Велико Търново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- Царевец,</a:t>
            </a:r>
          </a:p>
          <a:p>
            <a:r>
              <a:rPr lang="ru-RU" dirty="0">
                <a:effectLst/>
              </a:rPr>
              <a:t>- Самоводската чаршия с църквата Свети Никола</a:t>
            </a:r>
          </a:p>
          <a:p>
            <a:r>
              <a:rPr lang="ru-RU" dirty="0">
                <a:effectLst/>
              </a:rPr>
              <a:t>- Мултимедиен посетителски център "Царевград Търнов" ( представящ Второ българско царство)</a:t>
            </a:r>
          </a:p>
          <a:p>
            <a:r>
              <a:rPr lang="ru-RU" dirty="0">
                <a:effectLst/>
              </a:rPr>
              <a:t>   </a:t>
            </a:r>
          </a:p>
          <a:p>
            <a:r>
              <a:rPr lang="ru-RU" b="1" dirty="0">
                <a:solidFill>
                  <a:srgbClr val="0000FF"/>
                </a:solidFill>
                <a:effectLst/>
              </a:rPr>
              <a:t>Трявна: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 - Тревненските слънца -- Даскаловата къща</a:t>
            </a:r>
          </a:p>
          <a:p>
            <a:r>
              <a:rPr lang="ru-RU" dirty="0">
                <a:effectLst/>
              </a:rPr>
              <a:t> - Старото Школо </a:t>
            </a:r>
          </a:p>
          <a:p>
            <a:r>
              <a:rPr lang="ru-RU" dirty="0">
                <a:effectLst/>
              </a:rPr>
              <a:t> - Пенчо Славейковата къща</a:t>
            </a:r>
          </a:p>
          <a:p>
            <a:r>
              <a:rPr lang="ru-RU" dirty="0">
                <a:effectLst/>
              </a:rPr>
              <a:t> - Църквата "Свети Архангел Михаил"</a:t>
            </a:r>
          </a:p>
          <a:p>
            <a:r>
              <a:rPr lang="ru-RU" dirty="0">
                <a:effectLst/>
              </a:rPr>
              <a:t> - Райковата къща</a:t>
            </a:r>
          </a:p>
          <a:p>
            <a:r>
              <a:rPr lang="ru-RU" dirty="0">
                <a:effectLst/>
              </a:rPr>
              <a:t> - Часовниковата кула, Гърбавият мост, шекерджийниците  и др.</a:t>
            </a:r>
          </a:p>
          <a:p>
            <a:endParaRPr lang="ru-RU" dirty="0">
              <a:effectLst/>
            </a:endParaRPr>
          </a:p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325393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07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93E698-FE91-4124-BCA8-721F79927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5416062" cy="6377354"/>
          </a:xfrm>
          <a:prstGeom prst="rect">
            <a:avLst/>
          </a:prstGeom>
        </p:spPr>
      </p:pic>
      <p:pic>
        <p:nvPicPr>
          <p:cNvPr id="4" name="Picture 3" descr="picture3_optim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90" y="234696"/>
            <a:ext cx="5640308" cy="61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94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4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92" y="0"/>
            <a:ext cx="6359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9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оже да бъде изображение с 9 души, изправени хора, на открито и текст, който гласи 'ALVEN SHOT ON REDMI 7 Al DUAL CAMERA'">
            <a:extLst>
              <a:ext uri="{FF2B5EF4-FFF2-40B4-BE49-F238E27FC236}">
                <a16:creationId xmlns:a16="http://schemas.microsoft.com/office/drawing/2014/main" xmlns="" id="{0D58873C-4561-4B9A-8BC5-E344571F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9527"/>
            <a:ext cx="6096000" cy="60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icture5_optimiz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45" y="360218"/>
            <a:ext cx="5541819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83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7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0" y="226336"/>
            <a:ext cx="5470579" cy="64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5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9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23" y="353085"/>
            <a:ext cx="4125753" cy="62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0_optim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1666875"/>
            <a:ext cx="61150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9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 Габрово - Етъра  - Трявна - Велико Търново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Габрово - Етъра  - Трявна - Велико Търново</dc:title>
  <dc:creator>Мая Д. Видрова-Гюрева</dc:creator>
  <cp:lastModifiedBy>pc</cp:lastModifiedBy>
  <cp:revision>8</cp:revision>
  <dcterms:created xsi:type="dcterms:W3CDTF">2022-06-30T09:39:07Z</dcterms:created>
  <dcterms:modified xsi:type="dcterms:W3CDTF">2022-07-01T13:10:39Z</dcterms:modified>
</cp:coreProperties>
</file>