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7" r:id="rId3"/>
    <p:sldId id="260" r:id="rId4"/>
    <p:sldId id="259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58" r:id="rId1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5B93AB-DD99-43B0-AEA6-C16E129B0ED9}" type="datetimeFigureOut">
              <a:rPr lang="bg-BG" smtClean="0"/>
              <a:t>9.2.2021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80167B6-2FB8-4B69-A25F-6E266B9BB85D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635896" y="2636912"/>
            <a:ext cx="5400599" cy="3312368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  </a:t>
            </a:r>
            <a:endParaRPr lang="bg-BG" dirty="0"/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5D8320D5-6EB9-4258-A4C6-AD4BD81B450C}"/>
              </a:ext>
            </a:extLst>
          </p:cNvPr>
          <p:cNvSpPr txBox="1"/>
          <p:nvPr/>
        </p:nvSpPr>
        <p:spPr>
          <a:xfrm>
            <a:off x="5292080" y="5733256"/>
            <a:ext cx="3744414" cy="936104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perspectiveBelow"/>
              <a:lightRig rig="threePt" dir="t"/>
            </a:scene3d>
          </a:bodyPr>
          <a:lstStyle/>
          <a:p>
            <a:r>
              <a:rPr lang="bg-BG" sz="2000" dirty="0"/>
              <a:t>                  ІІІ клас</a:t>
            </a:r>
          </a:p>
          <a:p>
            <a:r>
              <a:rPr lang="bg-BG" sz="2000" dirty="0"/>
              <a:t> ОУ „Св. Климент Охридски,</a:t>
            </a:r>
          </a:p>
          <a:p>
            <a:r>
              <a:rPr lang="bg-BG" sz="2000" dirty="0"/>
              <a:t> с. Рударци</a:t>
            </a: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D119B113-7A9D-4BE0-A6B3-3F5F926D6BFA}"/>
              </a:ext>
            </a:extLst>
          </p:cNvPr>
          <p:cNvSpPr/>
          <p:nvPr/>
        </p:nvSpPr>
        <p:spPr>
          <a:xfrm>
            <a:off x="251520" y="548680"/>
            <a:ext cx="66967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g-BG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КАКВО Е ДА СИ ДОБЪР?</a:t>
            </a:r>
            <a:endParaRPr lang="bg-BG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45389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bg-BG" sz="2000" dirty="0"/>
              <a:t>             Доброто е да можеш да прощаваш, да не отвръщаш на огъня с огън, да подкрепяш приятелите си.  </a:t>
            </a:r>
          </a:p>
          <a:p>
            <a:r>
              <a:rPr lang="bg-BG" sz="2000" dirty="0"/>
              <a:t>            Видя ли мой приятел, веднага ми грейва усмивка на лицето. </a:t>
            </a:r>
          </a:p>
          <a:p>
            <a:r>
              <a:rPr lang="bg-BG" sz="2000" dirty="0"/>
              <a:t>           Когато сте в конфликт, само се усмихни и всичко ще е наред.</a:t>
            </a:r>
          </a:p>
          <a:p>
            <a:r>
              <a:rPr lang="bg-BG" sz="2000" dirty="0"/>
              <a:t>          Доброто е прозорец към чудеса и магии.</a:t>
            </a:r>
          </a:p>
          <a:p>
            <a:endParaRPr lang="bg-BG" sz="2000" dirty="0"/>
          </a:p>
          <a:p>
            <a:endParaRPr lang="bg-BG" sz="2000" dirty="0"/>
          </a:p>
          <a:p>
            <a:r>
              <a:rPr lang="bg-BG" sz="2000" dirty="0"/>
              <a:t>                    Ина</a:t>
            </a:r>
          </a:p>
        </p:txBody>
      </p:sp>
    </p:spTree>
    <p:extLst>
      <p:ext uri="{BB962C8B-B14F-4D97-AF65-F5344CB8AC3E}">
        <p14:creationId xmlns:p14="http://schemas.microsoft.com/office/powerpoint/2010/main" val="14958304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23528" y="1100628"/>
            <a:ext cx="8496944" cy="357984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bg-BG" sz="2000" dirty="0"/>
              <a:t>	Доброто е основа на живота.</a:t>
            </a:r>
          </a:p>
          <a:p>
            <a:pPr algn="just"/>
            <a:r>
              <a:rPr lang="bg-BG" sz="2000" dirty="0"/>
              <a:t> 	Доброто е почва на живота и същевременно негова храна. </a:t>
            </a:r>
          </a:p>
          <a:p>
            <a:pPr algn="just"/>
            <a:r>
              <a:rPr lang="bg-BG" sz="2000" dirty="0"/>
              <a:t>	Само доброто може да подкрепи живота, само доброто може да събере двама души. </a:t>
            </a:r>
          </a:p>
          <a:p>
            <a:pPr algn="just"/>
            <a:r>
              <a:rPr lang="bg-BG" sz="2000" dirty="0"/>
              <a:t>	Когато човек има нужда от помощ е добре да му помогнеш.</a:t>
            </a:r>
          </a:p>
          <a:p>
            <a:pPr algn="just"/>
            <a:r>
              <a:rPr lang="bg-BG" sz="2000" dirty="0"/>
              <a:t>     Човек иска да създаде добро в себе си.</a:t>
            </a:r>
          </a:p>
          <a:p>
            <a:endParaRPr lang="bg-BG" sz="2000" dirty="0"/>
          </a:p>
          <a:p>
            <a:endParaRPr lang="bg-BG" sz="2000" dirty="0"/>
          </a:p>
          <a:p>
            <a:r>
              <a:rPr lang="bg-BG" sz="2000" dirty="0"/>
              <a:t>                         Александра</a:t>
            </a:r>
          </a:p>
        </p:txBody>
      </p:sp>
    </p:spTree>
    <p:extLst>
      <p:ext uri="{BB962C8B-B14F-4D97-AF65-F5344CB8AC3E}">
        <p14:creationId xmlns:p14="http://schemas.microsoft.com/office/powerpoint/2010/main" val="2714965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bg-BG" sz="2000" dirty="0"/>
              <a:t>	Добро е да правиш добрини – да дадеш на някого това, от което се нуждае – добра дума, помощ, подкрепа, разбиране, внимание.</a:t>
            </a:r>
          </a:p>
          <a:p>
            <a:pPr algn="just"/>
            <a:r>
              <a:rPr lang="bg-BG" sz="2000" dirty="0"/>
              <a:t>	Да се добър, значи да помагаш, да се държиш мило, да уважаваш мнението на другите, да се държиш учтиво, да не се ядосваш, да не избухваш, да не крещиш и да не използваш груби думи.</a:t>
            </a:r>
          </a:p>
          <a:p>
            <a:pPr algn="just"/>
            <a:endParaRPr lang="bg-BG" sz="2000" dirty="0"/>
          </a:p>
          <a:p>
            <a:pPr algn="just"/>
            <a:endParaRPr lang="bg-BG" sz="2000" dirty="0"/>
          </a:p>
          <a:p>
            <a:pPr algn="just"/>
            <a:r>
              <a:rPr lang="bg-BG" sz="2000" dirty="0"/>
              <a:t>                          Ида</a:t>
            </a:r>
          </a:p>
        </p:txBody>
      </p:sp>
    </p:spTree>
    <p:extLst>
      <p:ext uri="{BB962C8B-B14F-4D97-AF65-F5344CB8AC3E}">
        <p14:creationId xmlns:p14="http://schemas.microsoft.com/office/powerpoint/2010/main" val="33312896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54EEB37-07D5-4E3C-AD95-A15C310E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551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Нужна е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усмихната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и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слънчева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душа. Нужна е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сърдечна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и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приятелска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ръка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За да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прелетим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над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пропастта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от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самота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b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да се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спасим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от злоба,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болка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и </a:t>
            </a:r>
            <a:r>
              <a:rPr kumimoji="0" lang="ru-RU" sz="2400" u="none" strike="noStrike" kern="1200" cap="none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тъга</a:t>
            </a:r>
            <a:r>
              <a:rPr kumimoji="0" lang="ru-RU" sz="2400" u="none" strike="noStrike" kern="1200" cap="none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bg-BG" sz="2400" cap="none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A5810E8-DA84-47B5-A054-77F4BA58D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775" y="2709522"/>
            <a:ext cx="7520940" cy="197068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cene3d>
              <a:camera prst="perspectiveAbove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"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Ако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правиш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постоянно добро,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ти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си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магьосник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.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Защото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както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слънцето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може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да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разтопи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леда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,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така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и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добротата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може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да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преодолее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неразбирането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,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враждебността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и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недоверието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."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Алберт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Швайцер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,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немски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</a:t>
            </a:r>
            <a:r>
              <a:rPr kumimoji="0" lang="ru-RU" sz="1800" b="0" i="1" u="none" strike="noStrike" kern="1200" cap="all" spc="40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лекар</a:t>
            </a:r>
            <a:r>
              <a:rPr kumimoji="0" lang="ru-RU" sz="1800" b="0" i="1" u="none" strike="noStrike" kern="1200" cap="all" spc="40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Franklin Gothic Book"/>
                <a:ea typeface="+mj-ea"/>
                <a:cs typeface="Tunga" pitchFamily="2"/>
              </a:rPr>
              <a:t> и философ</a:t>
            </a:r>
            <a:endParaRPr kumimoji="0" lang="bg-BG" sz="1800" b="0" i="1" u="none" strike="noStrike" kern="1200" cap="all" spc="400" normalizeH="0" baseline="0" noProof="0" dirty="0">
              <a:ln>
                <a:noFill/>
              </a:ln>
              <a:solidFill>
                <a:srgbClr val="0000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latin typeface="Franklin Gothic Book"/>
              <a:ea typeface="+mj-ea"/>
              <a:cs typeface="Tunga" pitchFamily="2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3563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389906" y="908720"/>
            <a:ext cx="6364188" cy="357984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bg-BG" sz="2000" dirty="0"/>
              <a:t>     Според  мен доброто е основата на живота.</a:t>
            </a:r>
          </a:p>
          <a:p>
            <a:pPr algn="just"/>
            <a:r>
              <a:rPr lang="bg-BG" sz="2000" dirty="0"/>
              <a:t>     Доброто е почва на нашия живот.</a:t>
            </a:r>
          </a:p>
          <a:p>
            <a:pPr algn="just"/>
            <a:r>
              <a:rPr lang="bg-BG" sz="2000" dirty="0"/>
              <a:t>     То  може да подкрепи живота.</a:t>
            </a:r>
          </a:p>
          <a:p>
            <a:pPr algn="just"/>
            <a:r>
              <a:rPr lang="bg-BG" sz="2000" dirty="0"/>
              <a:t>     Човек иска да създаде доброто в себе си.</a:t>
            </a:r>
          </a:p>
          <a:p>
            <a:pPr algn="just"/>
            <a:r>
              <a:rPr lang="bg-BG" sz="2000" dirty="0"/>
              <a:t>     Доброто е  почти във всички.</a:t>
            </a:r>
          </a:p>
          <a:p>
            <a:pPr algn="just"/>
            <a:endParaRPr lang="bg-BG" sz="2000" dirty="0"/>
          </a:p>
          <a:p>
            <a:pPr algn="just"/>
            <a:endParaRPr lang="bg-BG" sz="2000" dirty="0"/>
          </a:p>
          <a:p>
            <a:pPr algn="just"/>
            <a:r>
              <a:rPr lang="bg-BG" sz="2000" dirty="0"/>
              <a:t>           Габриела</a:t>
            </a:r>
          </a:p>
        </p:txBody>
      </p:sp>
    </p:spTree>
    <p:extLst>
      <p:ext uri="{BB962C8B-B14F-4D97-AF65-F5344CB8AC3E}">
        <p14:creationId xmlns:p14="http://schemas.microsoft.com/office/powerpoint/2010/main" val="268019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15616" y="836712"/>
            <a:ext cx="7228284" cy="384376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bg-BG" sz="2000" dirty="0"/>
              <a:t>                        Според мен доброто е:</a:t>
            </a:r>
          </a:p>
          <a:p>
            <a:pPr algn="just"/>
            <a:r>
              <a:rPr lang="bg-BG" sz="2000" dirty="0"/>
              <a:t>             Да си добър с приятелите си, да се държиш добре, да не се бием с другите.</a:t>
            </a:r>
          </a:p>
          <a:p>
            <a:pPr algn="just"/>
            <a:r>
              <a:rPr lang="bg-BG" sz="2000" dirty="0"/>
              <a:t>            Доброто е човешкото чувство на хората за радост, да се чувстваме добре и щастливи.</a:t>
            </a:r>
          </a:p>
          <a:p>
            <a:pPr algn="just"/>
            <a:endParaRPr lang="bg-BG" sz="2000" dirty="0"/>
          </a:p>
          <a:p>
            <a:pPr algn="just"/>
            <a:endParaRPr lang="bg-BG" sz="2000" dirty="0"/>
          </a:p>
          <a:p>
            <a:pPr algn="just"/>
            <a:r>
              <a:rPr lang="bg-BG" sz="2000" dirty="0"/>
              <a:t>            Радослав</a:t>
            </a:r>
          </a:p>
        </p:txBody>
      </p:sp>
    </p:spTree>
    <p:extLst>
      <p:ext uri="{BB962C8B-B14F-4D97-AF65-F5344CB8AC3E}">
        <p14:creationId xmlns:p14="http://schemas.microsoft.com/office/powerpoint/2010/main" val="2060982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71600" y="836712"/>
            <a:ext cx="7372300" cy="384376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/>
            <a:r>
              <a:rPr lang="bg-BG" sz="2000" dirty="0"/>
              <a:t>                Според мен доброто  означава да си помагаме. Да  не се бием и да не се караме.</a:t>
            </a:r>
          </a:p>
          <a:p>
            <a:pPr algn="just"/>
            <a:r>
              <a:rPr lang="bg-BG" sz="2000" dirty="0"/>
              <a:t>                Да сме добри приятели, да изслушваме хората, да се поздравяваме и да се усмихваме.   </a:t>
            </a:r>
          </a:p>
          <a:p>
            <a:pPr algn="just"/>
            <a:r>
              <a:rPr lang="bg-BG" sz="2000" dirty="0"/>
              <a:t>               Да уважаваме  мнението на хората, защото всеки е различен.  Когато сгреша да си признавам.   </a:t>
            </a:r>
          </a:p>
          <a:p>
            <a:pPr algn="just"/>
            <a:r>
              <a:rPr lang="bg-BG" sz="2000" dirty="0"/>
              <a:t>              Ако се ядосам да не крещя и да не  използвам груби думи и обиди.</a:t>
            </a:r>
          </a:p>
          <a:p>
            <a:endParaRPr lang="bg-BG" sz="2000" dirty="0"/>
          </a:p>
          <a:p>
            <a:endParaRPr lang="bg-BG" sz="2000" dirty="0"/>
          </a:p>
          <a:p>
            <a:r>
              <a:rPr lang="bg-BG" sz="2000" dirty="0"/>
              <a:t>                    Румен</a:t>
            </a:r>
          </a:p>
        </p:txBody>
      </p:sp>
    </p:spTree>
    <p:extLst>
      <p:ext uri="{BB962C8B-B14F-4D97-AF65-F5344CB8AC3E}">
        <p14:creationId xmlns:p14="http://schemas.microsoft.com/office/powerpoint/2010/main" val="40208364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bg-BG" sz="2000" dirty="0"/>
              <a:t>За мен доброто е да не избухваш, ако те ядосат. Да им дадем на останалите добър пример. </a:t>
            </a:r>
          </a:p>
          <a:p>
            <a:r>
              <a:rPr lang="bg-BG" sz="2000" dirty="0"/>
              <a:t>             Ако без да искаме нараним някого да му се извиним. </a:t>
            </a:r>
          </a:p>
          <a:p>
            <a:r>
              <a:rPr lang="bg-BG" sz="2000" dirty="0"/>
              <a:t>             Да помагаме на приятелите си в нужда, също и на бедните. Да не се обиждаме взаимно и да успокояваме приятелите си, когато се чувстват тъжни.</a:t>
            </a:r>
          </a:p>
          <a:p>
            <a:endParaRPr lang="bg-BG" sz="2000" dirty="0"/>
          </a:p>
          <a:p>
            <a:r>
              <a:rPr lang="bg-BG" sz="2000" dirty="0"/>
              <a:t>            Милен Александров</a:t>
            </a:r>
          </a:p>
        </p:txBody>
      </p:sp>
    </p:spTree>
    <p:extLst>
      <p:ext uri="{BB962C8B-B14F-4D97-AF65-F5344CB8AC3E}">
        <p14:creationId xmlns:p14="http://schemas.microsoft.com/office/powerpoint/2010/main" val="754567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g-BG" sz="2000" dirty="0"/>
              <a:t>              Да бъда добър е лесно. </a:t>
            </a:r>
          </a:p>
          <a:p>
            <a:r>
              <a:rPr lang="bg-BG" sz="2000" dirty="0"/>
              <a:t>      Трябва да помагаш на приятели, съученици, родители и познати. </a:t>
            </a:r>
          </a:p>
          <a:p>
            <a:r>
              <a:rPr lang="bg-BG" sz="2000" dirty="0"/>
              <a:t>      Ако видиш котенце на дърво, помогни му! То ще те близне по ръката, така ти отвръща за добрината.</a:t>
            </a:r>
          </a:p>
          <a:p>
            <a:endParaRPr lang="bg-BG" sz="2000" dirty="0"/>
          </a:p>
          <a:p>
            <a:endParaRPr lang="bg-BG" sz="2000" dirty="0"/>
          </a:p>
          <a:p>
            <a:endParaRPr lang="bg-BG" sz="2000" dirty="0"/>
          </a:p>
          <a:p>
            <a:r>
              <a:rPr lang="bg-BG" sz="2000" dirty="0"/>
              <a:t>               Георги</a:t>
            </a:r>
          </a:p>
        </p:txBody>
      </p:sp>
    </p:spTree>
    <p:extLst>
      <p:ext uri="{BB962C8B-B14F-4D97-AF65-F5344CB8AC3E}">
        <p14:creationId xmlns:p14="http://schemas.microsoft.com/office/powerpoint/2010/main" val="3374253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g-BG" sz="2000" dirty="0"/>
              <a:t>          Доброто е да помагаш на хора в нужда. Да не обиждам, да прощавам.</a:t>
            </a:r>
          </a:p>
          <a:p>
            <a:r>
              <a:rPr lang="bg-BG" sz="2000" dirty="0"/>
              <a:t>         Доброто е прозорец към магии и вълшебства. </a:t>
            </a:r>
          </a:p>
          <a:p>
            <a:r>
              <a:rPr lang="bg-BG" sz="2000" dirty="0"/>
              <a:t>        Трябва да уважаваме мнението на другите. </a:t>
            </a:r>
          </a:p>
          <a:p>
            <a:r>
              <a:rPr lang="bg-BG" sz="2000" dirty="0"/>
              <a:t>        Никога не трябва да отвръщаме на огъня с огън.</a:t>
            </a:r>
          </a:p>
          <a:p>
            <a:endParaRPr lang="bg-BG" sz="2000" dirty="0"/>
          </a:p>
          <a:p>
            <a:endParaRPr lang="bg-BG" sz="2000" dirty="0"/>
          </a:p>
          <a:p>
            <a:r>
              <a:rPr lang="bg-BG" sz="2000" dirty="0"/>
              <a:t>              Милен Петков</a:t>
            </a:r>
          </a:p>
        </p:txBody>
      </p:sp>
    </p:spTree>
    <p:extLst>
      <p:ext uri="{BB962C8B-B14F-4D97-AF65-F5344CB8AC3E}">
        <p14:creationId xmlns:p14="http://schemas.microsoft.com/office/powerpoint/2010/main" val="3587756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sz="2000" dirty="0"/>
              <a:t>              Доброто за мен означава да помогнем на възрастен, на приятел и на други хора.</a:t>
            </a:r>
          </a:p>
          <a:p>
            <a:r>
              <a:rPr lang="bg-BG" sz="2000" dirty="0"/>
              <a:t>             Да си добър, значи да слушаш учителя, семейството и други.</a:t>
            </a:r>
          </a:p>
          <a:p>
            <a:r>
              <a:rPr lang="bg-BG" sz="2000" dirty="0"/>
              <a:t>            Добротата може да е малка, но ни дава щастие.</a:t>
            </a:r>
          </a:p>
          <a:p>
            <a:endParaRPr lang="bg-BG" sz="2000" dirty="0"/>
          </a:p>
          <a:p>
            <a:r>
              <a:rPr lang="bg-BG" sz="2000" dirty="0"/>
              <a:t>                          Ивелина</a:t>
            </a:r>
          </a:p>
        </p:txBody>
      </p:sp>
    </p:spTree>
    <p:extLst>
      <p:ext uri="{BB962C8B-B14F-4D97-AF65-F5344CB8AC3E}">
        <p14:creationId xmlns:p14="http://schemas.microsoft.com/office/powerpoint/2010/main" val="2410271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Ъгли">
  <a:themeElements>
    <a:clrScheme name="Ъгли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Ъгли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Ъгли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262</TotalTime>
  <Words>654</Words>
  <Application>Microsoft Office PowerPoint</Application>
  <PresentationFormat>Презентация на цял екран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12</vt:i4>
      </vt:variant>
    </vt:vector>
  </HeadingPairs>
  <TitlesOfParts>
    <vt:vector size="18" baseType="lpstr">
      <vt:lpstr>Arial</vt:lpstr>
      <vt:lpstr>Franklin Gothic Book</vt:lpstr>
      <vt:lpstr>Franklin Gothic Medium</vt:lpstr>
      <vt:lpstr>Times New Roman</vt:lpstr>
      <vt:lpstr>Wingdings</vt:lpstr>
      <vt:lpstr>Ъгли</vt:lpstr>
      <vt:lpstr>Презентация на PowerPoint</vt:lpstr>
      <vt:lpstr> Нужна е усмихната и слънчева душа. Нужна е сърдечна и приятелска ръка. За да прелетим над пропастта от самота, за да се спасим от злоба, болка и тъга.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School</dc:creator>
  <cp:lastModifiedBy>Admin</cp:lastModifiedBy>
  <cp:revision>53</cp:revision>
  <dcterms:created xsi:type="dcterms:W3CDTF">2021-01-27T10:42:49Z</dcterms:created>
  <dcterms:modified xsi:type="dcterms:W3CDTF">2021-02-09T07:14:02Z</dcterms:modified>
</cp:coreProperties>
</file>