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A00"/>
    <a:srgbClr val="C79E37"/>
    <a:srgbClr val="202E54"/>
    <a:srgbClr val="6C1A00"/>
    <a:srgbClr val="FF2549"/>
    <a:srgbClr val="1D3A00"/>
    <a:srgbClr val="007033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045657"/>
            <a:ext cx="8246070" cy="198516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029865"/>
            <a:ext cx="8231372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4"/>
            <a:ext cx="8246070" cy="290139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7190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7190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04470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9" y="1579168"/>
            <a:ext cx="8246070" cy="1985164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g-BG" sz="6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Коледа е…..</a:t>
            </a:r>
            <a:endParaRPr lang="en-US" sz="6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59A12DCA-5164-44FD-8DB0-A7D7D6082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8" y="827759"/>
            <a:ext cx="2211804" cy="392773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BD357B04-DC4A-489B-9B11-F33338E65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32" y="1502815"/>
            <a:ext cx="1964168" cy="348798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0E13A606-E4E1-4F5A-9797-FD54432F7E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60" y="1502815"/>
            <a:ext cx="4243427" cy="3182570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E48CC3A8-7805-4FAA-9B21-B1DCA95A8660}"/>
              </a:ext>
            </a:extLst>
          </p:cNvPr>
          <p:cNvSpPr txBox="1"/>
          <p:nvPr/>
        </p:nvSpPr>
        <p:spPr>
          <a:xfrm>
            <a:off x="7626100" y="961039"/>
            <a:ext cx="167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33276639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4ED0F90E-9D97-45A3-8DB4-0B4CD9298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7405"/>
            <a:ext cx="4296260" cy="322219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E328EB9F-4DF6-4E06-8520-186C5F8D8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15" y="1816389"/>
            <a:ext cx="4733965" cy="3327111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1EF3F6E4-BD4E-457A-9E18-E1EE75EB9321}"/>
              </a:ext>
            </a:extLst>
          </p:cNvPr>
          <p:cNvSpPr txBox="1"/>
          <p:nvPr/>
        </p:nvSpPr>
        <p:spPr>
          <a:xfrm>
            <a:off x="1100098" y="4458039"/>
            <a:ext cx="274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18318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E2D19ADE-CF18-4B89-8E98-D3A0510B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" y="1"/>
            <a:ext cx="2359049" cy="51435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0FB1A717-B880-468D-8CF6-8A6CAAC4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30" y="0"/>
            <a:ext cx="677138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67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BBD895A5-D220-4664-8AD1-2718F5746BB4}"/>
              </a:ext>
            </a:extLst>
          </p:cNvPr>
          <p:cNvSpPr txBox="1"/>
          <p:nvPr/>
        </p:nvSpPr>
        <p:spPr>
          <a:xfrm>
            <a:off x="1212490" y="1502815"/>
            <a:ext cx="6719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УЧЕНИЦИТЕ ОТ </a:t>
            </a:r>
            <a:r>
              <a:rPr lang="en-US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II </a:t>
            </a:r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 </a:t>
            </a:r>
            <a:r>
              <a:rPr lang="en-US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III </a:t>
            </a:r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КЛАС ПРИ ОУ „СВ.КЛИМЕНТ ОХРИДСКИ“, ВИ ПОЖЕЛАВАТ:</a:t>
            </a:r>
          </a:p>
          <a:p>
            <a:pPr algn="ctr"/>
            <a:endParaRPr lang="bg-BG" sz="2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ВЕСЕЛА КОЛЕДА </a:t>
            </a:r>
          </a:p>
          <a:p>
            <a:pPr algn="ctr"/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 </a:t>
            </a:r>
          </a:p>
          <a:p>
            <a:pPr algn="ctr"/>
            <a:r>
              <a:rPr lang="bg-BG" sz="2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ЩАСТЛИВА НОВА ГОДИНА!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132C3D63-0DE8-4932-AD28-F9DC13BC371E}"/>
              </a:ext>
            </a:extLst>
          </p:cNvPr>
          <p:cNvSpPr txBox="1"/>
          <p:nvPr/>
        </p:nvSpPr>
        <p:spPr>
          <a:xfrm>
            <a:off x="143555" y="4147333"/>
            <a:ext cx="259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Кл. р-л Ива Иванова,</a:t>
            </a:r>
          </a:p>
          <a:p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bg-BG" sz="2000" dirty="0">
                <a:solidFill>
                  <a:schemeClr val="bg1"/>
                </a:solidFill>
              </a:rPr>
              <a:t>клас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15BA4C44-5F6E-4A57-AB9A-5932FC379B3A}"/>
              </a:ext>
            </a:extLst>
          </p:cNvPr>
          <p:cNvSpPr txBox="1"/>
          <p:nvPr/>
        </p:nvSpPr>
        <p:spPr>
          <a:xfrm>
            <a:off x="6251756" y="4147333"/>
            <a:ext cx="274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>
                <a:solidFill>
                  <a:schemeClr val="bg1"/>
                </a:solidFill>
              </a:rPr>
              <a:t>Кл. р-л Виктория Йорданова, </a:t>
            </a:r>
            <a:r>
              <a:rPr lang="en-US" sz="2000" dirty="0">
                <a:solidFill>
                  <a:schemeClr val="bg1"/>
                </a:solidFill>
              </a:rPr>
              <a:t>II</a:t>
            </a:r>
            <a:r>
              <a:rPr lang="bg-BG" sz="2000" dirty="0">
                <a:solidFill>
                  <a:schemeClr val="bg1"/>
                </a:solidFill>
              </a:rPr>
              <a:t> клас</a:t>
            </a:r>
          </a:p>
        </p:txBody>
      </p:sp>
    </p:spTree>
    <p:extLst>
      <p:ext uri="{BB962C8B-B14F-4D97-AF65-F5344CB8AC3E}">
        <p14:creationId xmlns:p14="http://schemas.microsoft.com/office/powerpoint/2010/main" val="9435607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Картина 15">
            <a:extLst>
              <a:ext uri="{FF2B5EF4-FFF2-40B4-BE49-F238E27FC236}">
                <a16:creationId xmlns:a16="http://schemas.microsoft.com/office/drawing/2014/main" xmlns="" id="{959CF896-5C54-40FD-AD76-00E893C30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81" y="2907020"/>
            <a:ext cx="2942504" cy="207814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4995B79D-C78F-41EE-BC6A-34C428D63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197405"/>
            <a:ext cx="2748690" cy="362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7ECD0813-808F-4217-9F55-21D8BF14F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14" y="1197404"/>
            <a:ext cx="2770865" cy="2078149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xmlns="" id="{F34F0042-422A-442C-A5DA-21FE616B8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7" y="1197405"/>
            <a:ext cx="2770866" cy="2078149"/>
          </a:xfrm>
          <a:prstGeom prst="rect">
            <a:avLst/>
          </a:prstGeom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xmlns="" id="{1F16A154-E648-4C2A-918E-BBFDA4E375B4}"/>
              </a:ext>
            </a:extLst>
          </p:cNvPr>
          <p:cNvSpPr txBox="1"/>
          <p:nvPr/>
        </p:nvSpPr>
        <p:spPr>
          <a:xfrm>
            <a:off x="7555765" y="3811557"/>
            <a:ext cx="138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Ина Цакова, </a:t>
            </a:r>
            <a:r>
              <a:rPr lang="en-US" sz="2000" dirty="0">
                <a:solidFill>
                  <a:schemeClr val="bg1"/>
                </a:solidFill>
              </a:rPr>
              <a:t>III</a:t>
            </a:r>
            <a:r>
              <a:rPr lang="bg-BG" sz="2000" dirty="0">
                <a:solidFill>
                  <a:schemeClr val="bg1"/>
                </a:solidFill>
              </a:rPr>
              <a:t> клас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6A1F963A-6D03-4404-BF5B-60575C0B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1266397"/>
            <a:ext cx="3359510" cy="3054100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0EE9C0A5-5276-4A2A-ABC4-D080241C4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" y="2266340"/>
            <a:ext cx="2724455" cy="2724455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169A5D01-78E8-44F4-931D-4706BDC5F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7" y="1206364"/>
            <a:ext cx="2586835" cy="2281616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xmlns="" id="{8CEE59F1-15B1-4475-AC80-0461D6786E91}"/>
              </a:ext>
            </a:extLst>
          </p:cNvPr>
          <p:cNvSpPr txBox="1"/>
          <p:nvPr/>
        </p:nvSpPr>
        <p:spPr>
          <a:xfrm>
            <a:off x="6509057" y="3946095"/>
            <a:ext cx="233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Милен Петков,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bg-BG" sz="2000" dirty="0">
                <a:solidFill>
                  <a:schemeClr val="bg1"/>
                </a:solidFill>
              </a:rPr>
              <a:t>клас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F09B50FD-7FBE-4142-AA39-E169CE7EC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416" y="2457828"/>
            <a:ext cx="1985165" cy="2646887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D6D4A2DF-A604-4BC6-9009-033C50373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197405"/>
            <a:ext cx="2818180" cy="2113635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BD5645D5-8914-41E0-8E49-0B027CE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004" y="-185626"/>
            <a:ext cx="1884578" cy="2512770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xmlns="" id="{BA9FE66F-5A77-444B-81A3-E9F8DD8ADD82}"/>
              </a:ext>
            </a:extLst>
          </p:cNvPr>
          <p:cNvSpPr txBox="1"/>
          <p:nvPr/>
        </p:nvSpPr>
        <p:spPr>
          <a:xfrm>
            <a:off x="3808475" y="3781271"/>
            <a:ext cx="333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Габриела </a:t>
            </a:r>
            <a:r>
              <a:rPr lang="bg-BG" sz="2000" dirty="0" err="1">
                <a:solidFill>
                  <a:schemeClr val="bg1"/>
                </a:solidFill>
              </a:rPr>
              <a:t>Божичкова</a:t>
            </a:r>
            <a:r>
              <a:rPr lang="bg-BG" sz="20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bg-BG" sz="2000" dirty="0">
                <a:solidFill>
                  <a:schemeClr val="bg1"/>
                </a:solidFill>
              </a:rPr>
              <a:t>клас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D7053E0-34DE-4644-96A1-C3CDB3A7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36" y="1270798"/>
            <a:ext cx="3781063" cy="328611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9542272E-3CE1-4D62-A5B4-E391B54A4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95" y="1044699"/>
            <a:ext cx="2386928" cy="318257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822EF34E-B5FA-47FF-AAA9-1BA316B7FFB9}"/>
              </a:ext>
            </a:extLst>
          </p:cNvPr>
          <p:cNvSpPr txBox="1"/>
          <p:nvPr/>
        </p:nvSpPr>
        <p:spPr>
          <a:xfrm>
            <a:off x="6199491" y="4240233"/>
            <a:ext cx="279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Александра Панайотова, </a:t>
            </a:r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bg-BG" sz="2000" dirty="0">
                <a:solidFill>
                  <a:schemeClr val="bg1"/>
                </a:solidFill>
              </a:rPr>
              <a:t>клас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DD32CEE2-CC72-4BCB-834C-DA3238106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" y="948466"/>
            <a:ext cx="2380614" cy="3182571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881ACAEE-AE97-4091-8148-D360E6F01CA2}"/>
              </a:ext>
            </a:extLst>
          </p:cNvPr>
          <p:cNvSpPr txBox="1"/>
          <p:nvPr/>
        </p:nvSpPr>
        <p:spPr>
          <a:xfrm>
            <a:off x="143555" y="4131037"/>
            <a:ext cx="2380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Милен Александров,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bg-BG" sz="2000" dirty="0">
                <a:solidFill>
                  <a:schemeClr val="bg1"/>
                </a:solidFill>
              </a:rPr>
              <a:t>клас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38D920B0-256E-4E8B-841B-EEC940C2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1" y="0"/>
            <a:ext cx="6737431" cy="5143499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FA9AAA6A-544F-41F7-BE37-CACF37826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1" y="-12586"/>
            <a:ext cx="2434130" cy="51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627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D187C130-67AF-4C98-A5E2-1146DED08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" y="1448538"/>
            <a:ext cx="2943388" cy="3664919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F2DDD5B1-2161-45A3-AC9E-CB1EA8468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93" y="1448538"/>
            <a:ext cx="2886123" cy="366491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E8539778-AB31-4D77-AF96-A2F9EF8C8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444275"/>
            <a:ext cx="2886122" cy="3664919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A7E0C32C-F288-407D-B474-B66C24AE228B}"/>
              </a:ext>
            </a:extLst>
          </p:cNvPr>
          <p:cNvSpPr txBox="1"/>
          <p:nvPr/>
        </p:nvSpPr>
        <p:spPr>
          <a:xfrm>
            <a:off x="601670" y="891995"/>
            <a:ext cx="381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9010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189691BF-F56C-4BFB-A59D-724A32238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" y="1350110"/>
            <a:ext cx="2995826" cy="224687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5760D1D6-315C-411F-AF7D-5B8F7884E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502815"/>
            <a:ext cx="2370059" cy="318257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461A47F1-22CA-4B73-8DEE-2A3E8A29C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98" y="917445"/>
            <a:ext cx="2667394" cy="3556526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868F5D8E-1039-4AB7-AF63-32DEF09B9E7D}"/>
              </a:ext>
            </a:extLst>
          </p:cNvPr>
          <p:cNvSpPr txBox="1"/>
          <p:nvPr/>
        </p:nvSpPr>
        <p:spPr>
          <a:xfrm>
            <a:off x="296260" y="3793390"/>
            <a:ext cx="259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22252499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68DB085D-9166-4580-AB67-3728C08B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" y="1044700"/>
            <a:ext cx="4562850" cy="256660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31F11E48-4048-4CE1-BA95-4D1B893C4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84" y="2571750"/>
            <a:ext cx="4562850" cy="256660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03BD4771-BC6C-4FA8-B2AC-0D5D3AFAD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43" y="660363"/>
            <a:ext cx="1876092" cy="3335275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FFF40E0D-E269-4646-BF7E-0BB0E461A96B}"/>
              </a:ext>
            </a:extLst>
          </p:cNvPr>
          <p:cNvSpPr txBox="1"/>
          <p:nvPr/>
        </p:nvSpPr>
        <p:spPr>
          <a:xfrm>
            <a:off x="601670" y="3855051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33219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Презентация на цял екран (16:9)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Theme</vt:lpstr>
      <vt:lpstr>Коледа е…..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2020-12-23T07:57:02Z</dcterms:modified>
</cp:coreProperties>
</file>