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2" r:id="rId1"/>
  </p:sldMasterIdLst>
  <p:sldIdLst>
    <p:sldId id="256" r:id="rId2"/>
    <p:sldId id="265" r:id="rId3"/>
    <p:sldId id="280" r:id="rId4"/>
    <p:sldId id="272" r:id="rId5"/>
    <p:sldId id="257" r:id="rId6"/>
    <p:sldId id="262" r:id="rId7"/>
    <p:sldId id="260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57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651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7898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704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 на ци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4869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или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246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12/23/2016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008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831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973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785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12/23/2016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33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694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458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202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12/23/2016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957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790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65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2119257" y="1990165"/>
            <a:ext cx="9385356" cy="2753958"/>
          </a:xfrm>
        </p:spPr>
        <p:txBody>
          <a:bodyPr/>
          <a:lstStyle/>
          <a:p>
            <a:pPr algn="ctr"/>
            <a:r>
              <a:rPr lang="bg-BG" dirty="0" smtClean="0"/>
              <a:t>„</a:t>
            </a:r>
            <a:r>
              <a:rPr lang="bg-BG" sz="6000" b="1" dirty="0" smtClean="0"/>
              <a:t>Обичам природата –              и аз участвам!“</a:t>
            </a:r>
            <a:endParaRPr lang="bg-BG" sz="6000" b="1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09053" y="75304"/>
            <a:ext cx="8915399" cy="59167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bg-BG" dirty="0" smtClean="0"/>
              <a:t>МОСВ и ПУДООС</a:t>
            </a:r>
          </a:p>
          <a:p>
            <a:pPr algn="ctr"/>
            <a:r>
              <a:rPr lang="bg-BG" dirty="0" smtClean="0"/>
              <a:t>Конкурс за „Чиста околна среда – 2015 г.“</a:t>
            </a:r>
          </a:p>
          <a:p>
            <a:pPr algn="ctr"/>
            <a:endParaRPr lang="bg-BG" dirty="0" smtClean="0"/>
          </a:p>
          <a:p>
            <a:pPr algn="ctr"/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4" r="68776" b="4671"/>
          <a:stretch/>
        </p:blipFill>
        <p:spPr>
          <a:xfrm>
            <a:off x="10377750" y="75304"/>
            <a:ext cx="1645920" cy="176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9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онтейнер за съдържание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4" t="3321" r="22347" b="38025"/>
          <a:stretch/>
        </p:blipFill>
        <p:spPr>
          <a:xfrm>
            <a:off x="1601097" y="814456"/>
            <a:ext cx="1495313" cy="22160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Правоъгълник 4"/>
          <p:cNvSpPr/>
          <p:nvPr/>
        </p:nvSpPr>
        <p:spPr>
          <a:xfrm>
            <a:off x="0" y="814456"/>
            <a:ext cx="2147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800" dirty="0"/>
              <a:t>„</a:t>
            </a:r>
            <a:r>
              <a:rPr lang="bg-BG" sz="800" b="1" dirty="0"/>
              <a:t>Обичам природата –         </a:t>
            </a:r>
            <a:br>
              <a:rPr lang="bg-BG" sz="800" b="1" dirty="0"/>
            </a:br>
            <a:r>
              <a:rPr lang="bg-BG" sz="800" b="1" dirty="0"/>
              <a:t>  и аз участвам!“</a:t>
            </a:r>
            <a:endParaRPr lang="bg-BG" sz="800" dirty="0"/>
          </a:p>
        </p:txBody>
      </p:sp>
      <p:sp>
        <p:nvSpPr>
          <p:cNvPr id="6" name="Заглавие 5"/>
          <p:cNvSpPr>
            <a:spLocks noGrp="1"/>
          </p:cNvSpPr>
          <p:nvPr>
            <p:ph type="title"/>
          </p:nvPr>
        </p:nvSpPr>
        <p:spPr>
          <a:xfrm>
            <a:off x="4636545" y="206057"/>
            <a:ext cx="4916245" cy="484094"/>
          </a:xfrm>
        </p:spPr>
        <p:txBody>
          <a:bodyPr>
            <a:noAutofit/>
          </a:bodyPr>
          <a:lstStyle/>
          <a:p>
            <a:pPr algn="ctr"/>
            <a:r>
              <a:rPr lang="bg-BG" sz="2800" b="1" dirty="0" smtClean="0"/>
              <a:t>Училищният двор „Зелена класна стая“</a:t>
            </a:r>
            <a:endParaRPr lang="bg-BG" sz="2800" b="1" dirty="0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017" y="1043372"/>
            <a:ext cx="8035962" cy="4614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авоъгълник 2"/>
          <p:cNvSpPr/>
          <p:nvPr/>
        </p:nvSpPr>
        <p:spPr>
          <a:xfrm>
            <a:off x="7094667" y="4391394"/>
            <a:ext cx="4127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b="1" dirty="0">
                <a:ea typeface="+mj-ea"/>
                <a:cs typeface="+mj-cs"/>
              </a:rPr>
              <a:t>ОУ „Свети Климент Охридски“                       с. Рударци, общ. Перник</a:t>
            </a:r>
            <a:endParaRPr lang="bg-BG" b="1" dirty="0"/>
          </a:p>
        </p:txBody>
      </p:sp>
      <p:sp>
        <p:nvSpPr>
          <p:cNvPr id="4" name="Правоъгълник 3"/>
          <p:cNvSpPr/>
          <p:nvPr/>
        </p:nvSpPr>
        <p:spPr>
          <a:xfrm>
            <a:off x="2499359" y="5657671"/>
            <a:ext cx="86348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dirty="0"/>
              <a:t>Прекрасен рай разположен в Югозападния склон на Витоша, на 7 км от град Перник и на 16 км от столицата. </a:t>
            </a:r>
            <a:r>
              <a:rPr lang="bg-BG" dirty="0" smtClean="0"/>
              <a:t>Известен </a:t>
            </a:r>
            <a:r>
              <a:rPr lang="bg-BG" dirty="0"/>
              <a:t>с красивата природа, чист въздух и изобилието на минерална вода</a:t>
            </a:r>
            <a:r>
              <a:rPr lang="bg-BG" dirty="0" smtClean="0"/>
              <a:t>.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55667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2119257" y="1990165"/>
            <a:ext cx="9385356" cy="2753958"/>
          </a:xfrm>
        </p:spPr>
        <p:txBody>
          <a:bodyPr>
            <a:normAutofit/>
          </a:bodyPr>
          <a:lstStyle/>
          <a:p>
            <a:pPr algn="ctr"/>
            <a:r>
              <a:rPr lang="bg-BG" b="1" dirty="0" smtClean="0">
                <a:solidFill>
                  <a:schemeClr val="tx1"/>
                </a:solidFill>
              </a:rPr>
              <a:t>Прекрасните кътове за отдих, забавление и игри, имаха нужда от промяна</a:t>
            </a:r>
            <a:r>
              <a:rPr lang="bg-BG" sz="6000" b="1" dirty="0" smtClean="0">
                <a:solidFill>
                  <a:schemeClr val="tx1"/>
                </a:solidFill>
              </a:rPr>
              <a:t>!</a:t>
            </a:r>
            <a:endParaRPr lang="bg-BG" sz="6000" b="1" dirty="0">
              <a:solidFill>
                <a:schemeClr val="tx1"/>
              </a:solidFill>
            </a:endParaRP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09053" y="75304"/>
            <a:ext cx="8915399" cy="59167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bg-BG" dirty="0" smtClean="0"/>
              <a:t>МОСВ и ПУДООС</a:t>
            </a:r>
          </a:p>
          <a:p>
            <a:pPr algn="ctr"/>
            <a:r>
              <a:rPr lang="bg-BG" dirty="0" smtClean="0"/>
              <a:t>Конкурс за „Чиста околна среда – 2015 г.“</a:t>
            </a:r>
          </a:p>
          <a:p>
            <a:pPr algn="ctr"/>
            <a:endParaRPr lang="bg-BG" dirty="0" smtClean="0"/>
          </a:p>
          <a:p>
            <a:pPr algn="ctr"/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4" r="68776" b="4671"/>
          <a:stretch/>
        </p:blipFill>
        <p:spPr>
          <a:xfrm>
            <a:off x="10377750" y="75304"/>
            <a:ext cx="1645920" cy="176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1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авоъгълник 4"/>
          <p:cNvSpPr/>
          <p:nvPr/>
        </p:nvSpPr>
        <p:spPr>
          <a:xfrm>
            <a:off x="0" y="814456"/>
            <a:ext cx="2147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800" dirty="0">
                <a:solidFill>
                  <a:prstClr val="black"/>
                </a:solidFill>
              </a:rPr>
              <a:t>„</a:t>
            </a:r>
            <a:r>
              <a:rPr lang="bg-BG" sz="800" b="1" dirty="0">
                <a:solidFill>
                  <a:prstClr val="black"/>
                </a:solidFill>
              </a:rPr>
              <a:t>Обичам природата –         </a:t>
            </a:r>
            <a:br>
              <a:rPr lang="bg-BG" sz="800" b="1" dirty="0">
                <a:solidFill>
                  <a:prstClr val="black"/>
                </a:solidFill>
              </a:rPr>
            </a:br>
            <a:r>
              <a:rPr lang="bg-BG" sz="800" b="1" dirty="0">
                <a:solidFill>
                  <a:prstClr val="black"/>
                </a:solidFill>
              </a:rPr>
              <a:t>  и аз участвам!“</a:t>
            </a:r>
            <a:endParaRPr lang="bg-BG" sz="800" dirty="0">
              <a:solidFill>
                <a:prstClr val="black"/>
              </a:solidFill>
            </a:endParaRPr>
          </a:p>
        </p:txBody>
      </p:sp>
      <p:sp>
        <p:nvSpPr>
          <p:cNvPr id="6" name="Заглавие 5"/>
          <p:cNvSpPr>
            <a:spLocks noGrp="1"/>
          </p:cNvSpPr>
          <p:nvPr>
            <p:ph type="title"/>
          </p:nvPr>
        </p:nvSpPr>
        <p:spPr>
          <a:xfrm>
            <a:off x="7024745" y="655033"/>
            <a:ext cx="4073814" cy="484094"/>
          </a:xfrm>
        </p:spPr>
        <p:txBody>
          <a:bodyPr>
            <a:noAutofit/>
          </a:bodyPr>
          <a:lstStyle/>
          <a:p>
            <a:r>
              <a:rPr lang="bg-BG" sz="1800" b="1" dirty="0" smtClean="0"/>
              <a:t>Започна поетапно боядисване на оградата, пейките,  бордюрите, ремонтни дейности почистване и излишни храсти и клони, оформяне на цветните лехи …</a:t>
            </a:r>
            <a:br>
              <a:rPr lang="bg-BG" sz="1800" b="1" dirty="0" smtClean="0"/>
            </a:br>
            <a:r>
              <a:rPr lang="bg-BG" sz="1800" b="1" dirty="0" smtClean="0"/>
              <a:t>Изграждането на „Зелена класна стая“!</a:t>
            </a:r>
            <a:endParaRPr lang="bg-BG" sz="1800" b="1" dirty="0"/>
          </a:p>
        </p:txBody>
      </p:sp>
      <p:pic>
        <p:nvPicPr>
          <p:cNvPr id="10" name="Контейнер за съдържание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745" y="2988995"/>
            <a:ext cx="4313238" cy="3234928"/>
          </a:xfrm>
        </p:spPr>
      </p:pic>
      <p:pic>
        <p:nvPicPr>
          <p:cNvPr id="8" name="Контейнер за съдържание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83" y="3427116"/>
            <a:ext cx="4313237" cy="3234927"/>
          </a:xfrm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774" y="96819"/>
            <a:ext cx="4310246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2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176" y="0"/>
            <a:ext cx="4917584" cy="3883489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156388" y="1247075"/>
            <a:ext cx="5758722" cy="457554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1000"/>
              </a:spcBef>
            </a:pPr>
            <a:r>
              <a:rPr lang="bg-BG" sz="1500" b="1" dirty="0" smtClean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</a:rPr>
              <a:t>.“</a:t>
            </a:r>
            <a:r>
              <a:rPr lang="bg-BG" sz="1500" b="1" dirty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</a:rPr>
              <a:t/>
            </a:r>
            <a:br>
              <a:rPr lang="bg-BG" sz="1500" b="1" dirty="0">
                <a:solidFill>
                  <a:prstClr val="black">
                    <a:lumMod val="65000"/>
                    <a:lumOff val="35000"/>
                  </a:prstClr>
                </a:solidFill>
                <a:ea typeface="+mn-ea"/>
                <a:cs typeface="+mn-cs"/>
              </a:rPr>
            </a:br>
            <a:endParaRPr lang="bg-BG" b="1" dirty="0"/>
          </a:p>
        </p:txBody>
      </p:sp>
      <p:pic>
        <p:nvPicPr>
          <p:cNvPr id="3" name="Контейнер за съдържание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174" y="-2711"/>
            <a:ext cx="5181600" cy="3886200"/>
          </a:xfrm>
        </p:spPr>
      </p:pic>
      <p:sp>
        <p:nvSpPr>
          <p:cNvPr id="5" name="Правоъгълник 4"/>
          <p:cNvSpPr/>
          <p:nvPr/>
        </p:nvSpPr>
        <p:spPr>
          <a:xfrm>
            <a:off x="0" y="814456"/>
            <a:ext cx="2147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800" dirty="0"/>
              <a:t>„</a:t>
            </a:r>
            <a:r>
              <a:rPr lang="bg-BG" sz="800" b="1" dirty="0"/>
              <a:t>Обичам природата –         </a:t>
            </a:r>
            <a:br>
              <a:rPr lang="bg-BG" sz="800" b="1" dirty="0"/>
            </a:br>
            <a:r>
              <a:rPr lang="bg-BG" sz="800" b="1" dirty="0"/>
              <a:t>  и аз участвам!“</a:t>
            </a:r>
            <a:endParaRPr lang="bg-BG" sz="800" dirty="0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725" y="3647443"/>
            <a:ext cx="5182049" cy="3224406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1176" y="3647443"/>
            <a:ext cx="4917584" cy="31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1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онтейнер за съдържание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583" y="175291"/>
            <a:ext cx="4343400" cy="3257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онтейнер за съдържание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654" y="175291"/>
            <a:ext cx="4338637" cy="3253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авоъгълник 8"/>
          <p:cNvSpPr/>
          <p:nvPr/>
        </p:nvSpPr>
        <p:spPr>
          <a:xfrm>
            <a:off x="0" y="814456"/>
            <a:ext cx="2147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800" dirty="0"/>
              <a:t>„</a:t>
            </a:r>
            <a:r>
              <a:rPr lang="bg-BG" sz="800" b="1" dirty="0"/>
              <a:t>Обичам природата –         </a:t>
            </a:r>
            <a:br>
              <a:rPr lang="bg-BG" sz="800" b="1" dirty="0"/>
            </a:br>
            <a:r>
              <a:rPr lang="bg-BG" sz="800" b="1" dirty="0"/>
              <a:t>  и аз участвам!“</a:t>
            </a:r>
            <a:endParaRPr lang="bg-BG" sz="800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583" y="3530021"/>
            <a:ext cx="4343400" cy="3231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6654" y="3505635"/>
            <a:ext cx="4340728" cy="3255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03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852" y="102916"/>
            <a:ext cx="4310246" cy="3231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588" y="96819"/>
            <a:ext cx="4310246" cy="3237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Контейнер за съдържание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860" y="3334078"/>
            <a:ext cx="4313237" cy="32349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54588" y="3334076"/>
            <a:ext cx="4313238" cy="3234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авоъгълник 6"/>
          <p:cNvSpPr/>
          <p:nvPr/>
        </p:nvSpPr>
        <p:spPr>
          <a:xfrm>
            <a:off x="0" y="814456"/>
            <a:ext cx="2147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800" dirty="0"/>
              <a:t>„</a:t>
            </a:r>
            <a:r>
              <a:rPr lang="bg-BG" sz="800" b="1" dirty="0"/>
              <a:t>Обичам природата –         </a:t>
            </a:r>
            <a:br>
              <a:rPr lang="bg-BG" sz="800" b="1" dirty="0"/>
            </a:br>
            <a:r>
              <a:rPr lang="bg-BG" sz="800" b="1" dirty="0"/>
              <a:t>  и аз участвам!“</a:t>
            </a:r>
            <a:endParaRPr lang="bg-BG" sz="800" dirty="0"/>
          </a:p>
        </p:txBody>
      </p:sp>
    </p:spTree>
    <p:extLst>
      <p:ext uri="{BB962C8B-B14F-4D97-AF65-F5344CB8AC3E}">
        <p14:creationId xmlns:p14="http://schemas.microsoft.com/office/powerpoint/2010/main" val="2150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14556" y="4066391"/>
            <a:ext cx="3167430" cy="681758"/>
          </a:xfrm>
        </p:spPr>
        <p:txBody>
          <a:bodyPr/>
          <a:lstStyle/>
          <a:p>
            <a:r>
              <a:rPr lang="bg-BG" b="1" dirty="0" smtClean="0"/>
              <a:t>Задния двор</a:t>
            </a:r>
            <a:endParaRPr lang="bg-BG" b="1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Правоъгълник 8"/>
          <p:cNvSpPr/>
          <p:nvPr/>
        </p:nvSpPr>
        <p:spPr>
          <a:xfrm>
            <a:off x="0" y="814456"/>
            <a:ext cx="2147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800" dirty="0"/>
              <a:t>„</a:t>
            </a:r>
            <a:r>
              <a:rPr lang="bg-BG" sz="800" b="1" dirty="0"/>
              <a:t>Обичам природата –         </a:t>
            </a:r>
            <a:br>
              <a:rPr lang="bg-BG" sz="800" b="1" dirty="0"/>
            </a:br>
            <a:r>
              <a:rPr lang="bg-BG" sz="800" b="1" dirty="0"/>
              <a:t>  и аз участвам!“</a:t>
            </a:r>
            <a:endParaRPr lang="bg-BG" sz="800" dirty="0"/>
          </a:p>
        </p:txBody>
      </p:sp>
      <p:pic>
        <p:nvPicPr>
          <p:cNvPr id="11" name="Контейнер за съдържание 10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856" y="191010"/>
            <a:ext cx="4338637" cy="3253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Контейнер за съдържание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01" y="187437"/>
            <a:ext cx="4343400" cy="3257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305" y="3516096"/>
            <a:ext cx="4340728" cy="3255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6541" y="3418551"/>
            <a:ext cx="2998086" cy="3353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742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Загатване">
  <a:themeElements>
    <a:clrScheme name="Зелено-жълто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Загатване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Загатване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166</TotalTime>
  <Words>154</Words>
  <Application>Microsoft Office PowerPoint</Application>
  <PresentationFormat>Широк екран</PresentationFormat>
  <Paragraphs>18</Paragraphs>
  <Slides>8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Загатване</vt:lpstr>
      <vt:lpstr>„Обичам природата –              и аз участвам!“</vt:lpstr>
      <vt:lpstr>Училищният двор „Зелена класна стая“</vt:lpstr>
      <vt:lpstr>Прекрасните кътове за отдих, забавление и игри, имаха нужда от промяна!</vt:lpstr>
      <vt:lpstr>Започна поетапно боядисване на оградата, пейките,  бордюрите, ремонтни дейности почистване и излишни храсти и клони, оформяне на цветните лехи … Изграждането на „Зелена класна стая“!</vt:lpstr>
      <vt:lpstr>.“ </vt:lpstr>
      <vt:lpstr>Презентация на PowerPoint</vt:lpstr>
      <vt:lpstr>Презентация на PowerPoint</vt:lpstr>
      <vt:lpstr>Задния двор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Margarita</dc:creator>
  <cp:lastModifiedBy>Margarita</cp:lastModifiedBy>
  <cp:revision>26</cp:revision>
  <dcterms:created xsi:type="dcterms:W3CDTF">2015-09-12T18:39:14Z</dcterms:created>
  <dcterms:modified xsi:type="dcterms:W3CDTF">2016-12-23T03:47:58Z</dcterms:modified>
</cp:coreProperties>
</file>