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2" r:id="rId1"/>
  </p:sldMasterIdLst>
  <p:sldIdLst>
    <p:sldId id="256" r:id="rId2"/>
    <p:sldId id="281" r:id="rId3"/>
    <p:sldId id="258" r:id="rId4"/>
    <p:sldId id="273" r:id="rId5"/>
    <p:sldId id="276" r:id="rId6"/>
    <p:sldId id="263" r:id="rId7"/>
    <p:sldId id="259" r:id="rId8"/>
    <p:sldId id="275" r:id="rId9"/>
    <p:sldId id="282" r:id="rId10"/>
    <p:sldId id="284" r:id="rId11"/>
    <p:sldId id="279" r:id="rId12"/>
    <p:sldId id="264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5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789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0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486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46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08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3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7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8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9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5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0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5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9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5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119257" y="1990165"/>
            <a:ext cx="9385356" cy="2753958"/>
          </a:xfrm>
        </p:spPr>
        <p:txBody>
          <a:bodyPr/>
          <a:lstStyle/>
          <a:p>
            <a:pPr algn="ctr"/>
            <a:r>
              <a:rPr lang="bg-BG" dirty="0" smtClean="0"/>
              <a:t>„</a:t>
            </a:r>
            <a:r>
              <a:rPr lang="bg-BG" sz="6000" b="1" dirty="0" smtClean="0"/>
              <a:t>Обичам природата –              и аз участвам!“</a:t>
            </a:r>
            <a:endParaRPr lang="bg-BG" sz="6000" b="1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09053" y="75304"/>
            <a:ext cx="8915399" cy="59167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bg-BG" dirty="0" smtClean="0"/>
              <a:t>МОСВ и ПУДООС</a:t>
            </a:r>
          </a:p>
          <a:p>
            <a:pPr algn="ctr"/>
            <a:r>
              <a:rPr lang="bg-BG" dirty="0" smtClean="0"/>
              <a:t>Конкурс за „Чиста околна среда – 2015 г.“</a:t>
            </a:r>
          </a:p>
          <a:p>
            <a:pPr algn="ctr"/>
            <a:endParaRPr lang="bg-BG" dirty="0" smtClean="0"/>
          </a:p>
          <a:p>
            <a:pPr algn="ctr"/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4" r="68776" b="4671"/>
          <a:stretch/>
        </p:blipFill>
        <p:spPr>
          <a:xfrm>
            <a:off x="10377750" y="75304"/>
            <a:ext cx="1645920" cy="17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119257" y="1990165"/>
            <a:ext cx="8713694" cy="2086983"/>
          </a:xfrm>
        </p:spPr>
        <p:txBody>
          <a:bodyPr>
            <a:normAutofit/>
          </a:bodyPr>
          <a:lstStyle/>
          <a:p>
            <a:pPr algn="ctr"/>
            <a:r>
              <a:rPr lang="bg-BG" sz="6000" b="1" dirty="0" smtClean="0">
                <a:solidFill>
                  <a:schemeClr val="accent1">
                    <a:lumMod val="75000"/>
                  </a:schemeClr>
                </a:solidFill>
              </a:rPr>
              <a:t>Играем, учим и творим!</a:t>
            </a:r>
            <a:endParaRPr lang="bg-BG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09053" y="75304"/>
            <a:ext cx="8915399" cy="59167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bg-BG" dirty="0" smtClean="0"/>
              <a:t>МОСВ и ПУДООС</a:t>
            </a:r>
          </a:p>
          <a:p>
            <a:pPr algn="ctr"/>
            <a:r>
              <a:rPr lang="bg-BG" dirty="0" smtClean="0"/>
              <a:t>Конкурс за „Чиста околна среда – 2015 г.“</a:t>
            </a:r>
          </a:p>
          <a:p>
            <a:pPr algn="ctr"/>
            <a:endParaRPr lang="bg-BG" dirty="0" smtClean="0"/>
          </a:p>
          <a:p>
            <a:pPr algn="ctr"/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4" r="68776" b="4671"/>
          <a:stretch/>
        </p:blipFill>
        <p:spPr>
          <a:xfrm>
            <a:off x="10377750" y="75304"/>
            <a:ext cx="1645920" cy="17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8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>
                <a:solidFill>
                  <a:prstClr val="black"/>
                </a:solidFill>
              </a:rPr>
              <a:t>„</a:t>
            </a:r>
            <a:r>
              <a:rPr lang="bg-BG" sz="800" b="1" dirty="0">
                <a:solidFill>
                  <a:prstClr val="black"/>
                </a:solidFill>
              </a:rPr>
              <a:t>Обичам природата –         </a:t>
            </a:r>
            <a:br>
              <a:rPr lang="bg-BG" sz="800" b="1" dirty="0">
                <a:solidFill>
                  <a:prstClr val="black"/>
                </a:solidFill>
              </a:rPr>
            </a:br>
            <a:r>
              <a:rPr lang="bg-BG" sz="800" b="1" dirty="0">
                <a:solidFill>
                  <a:prstClr val="black"/>
                </a:solidFill>
              </a:rPr>
              <a:t>  и аз участвам!“</a:t>
            </a:r>
            <a:endParaRPr lang="bg-BG" sz="800" dirty="0">
              <a:solidFill>
                <a:prstClr val="black"/>
              </a:solidFill>
            </a:endParaRPr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55" y="118277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онтейнер за съдържание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55" y="79859"/>
            <a:ext cx="4338637" cy="325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540" y="3417818"/>
            <a:ext cx="3040215" cy="344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726" y="3522329"/>
            <a:ext cx="4310246" cy="323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8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8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21" name="Контейнер за съдържание 2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59" y="74898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Контейнер за съдържание 2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37" y="3604023"/>
            <a:ext cx="4338637" cy="325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031" y="3451847"/>
            <a:ext cx="4340728" cy="325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046" y="451821"/>
            <a:ext cx="4194603" cy="3152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59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>
                <a:solidFill>
                  <a:prstClr val="black"/>
                </a:solidFill>
              </a:rPr>
              <a:t>„</a:t>
            </a:r>
            <a:r>
              <a:rPr lang="bg-BG" sz="800" b="1" dirty="0">
                <a:solidFill>
                  <a:prstClr val="black"/>
                </a:solidFill>
              </a:rPr>
              <a:t>Обичам природата –         </a:t>
            </a:r>
            <a:br>
              <a:rPr lang="bg-BG" sz="800" b="1" dirty="0">
                <a:solidFill>
                  <a:prstClr val="black"/>
                </a:solidFill>
              </a:rPr>
            </a:br>
            <a:r>
              <a:rPr lang="bg-BG" sz="800" b="1" dirty="0">
                <a:solidFill>
                  <a:prstClr val="black"/>
                </a:solidFill>
              </a:rPr>
              <a:t>  и аз участвам!“</a:t>
            </a:r>
            <a:endParaRPr lang="bg-BG" sz="800" dirty="0">
              <a:solidFill>
                <a:prstClr val="black"/>
              </a:solidFill>
            </a:endParaRPr>
          </a:p>
        </p:txBody>
      </p:sp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4507454" y="79095"/>
            <a:ext cx="3030323" cy="484094"/>
          </a:xfrm>
        </p:spPr>
        <p:txBody>
          <a:bodyPr>
            <a:normAutofit/>
          </a:bodyPr>
          <a:lstStyle/>
          <a:p>
            <a:pPr algn="ctr"/>
            <a:r>
              <a:rPr lang="bg-BG" sz="2000" b="1" dirty="0" smtClean="0"/>
              <a:t>„Зелена класна стая“</a:t>
            </a:r>
            <a:endParaRPr lang="bg-BG" sz="2000" b="1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19" y="79095"/>
            <a:ext cx="2833687" cy="37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онтейнер за съдържание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60" y="465358"/>
            <a:ext cx="4313237" cy="3234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117" y="3647582"/>
            <a:ext cx="4340728" cy="325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335" y="3602454"/>
            <a:ext cx="4340728" cy="325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594" y="321142"/>
            <a:ext cx="2517866" cy="335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210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119257" y="1990165"/>
            <a:ext cx="8713694" cy="2086983"/>
          </a:xfrm>
        </p:spPr>
        <p:txBody>
          <a:bodyPr>
            <a:normAutofit/>
          </a:bodyPr>
          <a:lstStyle/>
          <a:p>
            <a:pPr algn="ctr"/>
            <a:r>
              <a:rPr lang="bg-BG" sz="6000" b="1" dirty="0" smtClean="0">
                <a:solidFill>
                  <a:schemeClr val="accent1">
                    <a:lumMod val="75000"/>
                  </a:schemeClr>
                </a:solidFill>
              </a:rPr>
              <a:t>Промяната!</a:t>
            </a:r>
            <a:endParaRPr lang="bg-BG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09053" y="75304"/>
            <a:ext cx="8915399" cy="59167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bg-BG" dirty="0" smtClean="0"/>
              <a:t>МОСВ и ПУДООС</a:t>
            </a:r>
          </a:p>
          <a:p>
            <a:pPr algn="ctr"/>
            <a:r>
              <a:rPr lang="bg-BG" dirty="0" smtClean="0"/>
              <a:t>Конкурс за „Чиста околна среда – 2015 г.“</a:t>
            </a:r>
          </a:p>
          <a:p>
            <a:pPr algn="ctr"/>
            <a:endParaRPr lang="bg-BG" dirty="0" smtClean="0"/>
          </a:p>
          <a:p>
            <a:pPr algn="ctr"/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4" r="68776" b="4671"/>
          <a:stretch/>
        </p:blipFill>
        <p:spPr>
          <a:xfrm>
            <a:off x="10377750" y="75304"/>
            <a:ext cx="1645920" cy="17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803" y="3325681"/>
            <a:ext cx="4432150" cy="363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49" y="3604023"/>
            <a:ext cx="4338637" cy="325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авоъгълник 8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016" y="301214"/>
            <a:ext cx="3732904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864" y="150607"/>
            <a:ext cx="4260028" cy="306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455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>
                <a:solidFill>
                  <a:prstClr val="black"/>
                </a:solidFill>
              </a:rPr>
              <a:t>„</a:t>
            </a:r>
            <a:r>
              <a:rPr lang="bg-BG" sz="800" b="1" dirty="0">
                <a:solidFill>
                  <a:prstClr val="black"/>
                </a:solidFill>
              </a:rPr>
              <a:t>Обичам природата –         </a:t>
            </a:r>
            <a:br>
              <a:rPr lang="bg-BG" sz="800" b="1" dirty="0">
                <a:solidFill>
                  <a:prstClr val="black"/>
                </a:solidFill>
              </a:rPr>
            </a:br>
            <a:r>
              <a:rPr lang="bg-BG" sz="800" b="1" dirty="0">
                <a:solidFill>
                  <a:prstClr val="black"/>
                </a:solidFill>
              </a:rPr>
              <a:t>  и аз участвам!“</a:t>
            </a:r>
            <a:endParaRPr lang="bg-BG" sz="800" dirty="0">
              <a:solidFill>
                <a:prstClr val="black"/>
              </a:solidFill>
            </a:endParaRP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882" y="3407208"/>
            <a:ext cx="2517866" cy="3353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17" y="3602454"/>
            <a:ext cx="4346825" cy="325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81" y="54117"/>
            <a:ext cx="2511770" cy="3353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088" y="3407208"/>
            <a:ext cx="4377307" cy="6529382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545" y="659404"/>
            <a:ext cx="4333057" cy="2693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088" y="0"/>
            <a:ext cx="4340728" cy="325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3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9395" y="135217"/>
            <a:ext cx="2511770" cy="3359187"/>
          </a:xfrm>
          <a:prstGeom prst="rect">
            <a:avLst/>
          </a:prstGeom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35871" y="141313"/>
            <a:ext cx="2511770" cy="3353091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347" y="274506"/>
            <a:ext cx="4316342" cy="3237257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356" y="3546480"/>
            <a:ext cx="2511770" cy="3353091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748" y="3553332"/>
            <a:ext cx="2511770" cy="335309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7101" y="3511763"/>
            <a:ext cx="2517866" cy="335309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012" y="3553332"/>
            <a:ext cx="251786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2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415" y="0"/>
            <a:ext cx="3237257" cy="431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онтейнер за съдържание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74" y="3662167"/>
            <a:ext cx="4313237" cy="3234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49" y="3661021"/>
            <a:ext cx="4313238" cy="3234928"/>
          </a:xfrm>
        </p:spPr>
      </p:pic>
      <p:pic>
        <p:nvPicPr>
          <p:cNvPr id="10" name="Картина 9"/>
          <p:cNvPicPr>
            <a:picLocks noChangeAspect="1"/>
          </p:cNvPicPr>
          <p:nvPr/>
        </p:nvPicPr>
        <p:blipFill rotWithShape="1">
          <a:blip r:embed="rId5"/>
          <a:srcRect l="13757" r="4380"/>
          <a:stretch/>
        </p:blipFill>
        <p:spPr>
          <a:xfrm>
            <a:off x="4790077" y="3661021"/>
            <a:ext cx="3528509" cy="323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090" y="521202"/>
            <a:ext cx="4310246" cy="3231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7548" y="0"/>
            <a:ext cx="2834886" cy="3779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61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97" y="3479277"/>
            <a:ext cx="4343400" cy="3257550"/>
          </a:xfrm>
        </p:spPr>
      </p:pic>
      <p:sp>
        <p:nvSpPr>
          <p:cNvPr id="9" name="Правоъгълник 8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35290" y="3479277"/>
            <a:ext cx="4338637" cy="3253977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669" y="80003"/>
            <a:ext cx="4340728" cy="325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199" y="80003"/>
            <a:ext cx="4340728" cy="325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10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8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109" y="152991"/>
            <a:ext cx="4340728" cy="325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109" y="3600450"/>
            <a:ext cx="4340728" cy="325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Контейнер за съдържание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30" y="3600450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130" y="152991"/>
            <a:ext cx="4340728" cy="325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5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8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54" y="3500793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426" y="114138"/>
            <a:ext cx="4340728" cy="325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262" y="3502797"/>
            <a:ext cx="4340728" cy="325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928" y="114138"/>
            <a:ext cx="4340728" cy="325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53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агатване">
  <a:themeElements>
    <a:clrScheme name="Зелено-жълт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Загатване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Загатване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</TotalTime>
  <Words>100</Words>
  <Application>Microsoft Office PowerPoint</Application>
  <PresentationFormat>Широк екран</PresentationFormat>
  <Paragraphs>20</Paragraphs>
  <Slides>13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Загатване</vt:lpstr>
      <vt:lpstr>„Обичам природата –              и аз участвам!“</vt:lpstr>
      <vt:lpstr>Промяната!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Играем, учим и творим!</vt:lpstr>
      <vt:lpstr>Презентация на PowerPoint</vt:lpstr>
      <vt:lpstr>Презентация на PowerPoint</vt:lpstr>
      <vt:lpstr>„Зелена класна стая“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Margarita</dc:creator>
  <cp:lastModifiedBy>Margarita</cp:lastModifiedBy>
  <cp:revision>26</cp:revision>
  <dcterms:created xsi:type="dcterms:W3CDTF">2015-09-12T18:39:14Z</dcterms:created>
  <dcterms:modified xsi:type="dcterms:W3CDTF">2016-12-23T03:53:16Z</dcterms:modified>
</cp:coreProperties>
</file>