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Презентация за</a:t>
            </a:r>
            <a:br>
              <a:rPr lang="ru-RU" dirty="0"/>
            </a:br>
            <a:r>
              <a:rPr lang="ru-RU" dirty="0" err="1"/>
              <a:t>безопасност</a:t>
            </a:r>
            <a:r>
              <a:rPr lang="ru-RU" dirty="0"/>
              <a:t> на</a:t>
            </a:r>
            <a:br>
              <a:rPr lang="ru-RU" dirty="0"/>
            </a:br>
            <a:r>
              <a:rPr lang="ru-RU" dirty="0" err="1"/>
              <a:t>движението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ИЗГОТВИЛ</a:t>
            </a:r>
            <a:r>
              <a:rPr lang="en-US" dirty="0"/>
              <a:t>: </a:t>
            </a:r>
            <a:r>
              <a:rPr lang="bg-BG" dirty="0"/>
              <a:t>Виктория Колева </a:t>
            </a:r>
            <a:r>
              <a:rPr lang="bg-BG" dirty="0" err="1"/>
              <a:t>Колева</a:t>
            </a:r>
            <a:endParaRPr lang="bg-BG" dirty="0"/>
          </a:p>
          <a:p>
            <a:r>
              <a:rPr lang="bg-BG" dirty="0"/>
              <a:t>Учител по </a:t>
            </a:r>
            <a:r>
              <a:rPr lang="bg-BG" dirty="0" err="1"/>
              <a:t>бдп</a:t>
            </a:r>
            <a:r>
              <a:rPr lang="bg-BG" dirty="0"/>
              <a:t> </a:t>
            </a:r>
            <a:r>
              <a:rPr lang="bg-BG" dirty="0" err="1"/>
              <a:t>оу“самара“ГР</a:t>
            </a:r>
            <a:r>
              <a:rPr lang="bg-BG"/>
              <a:t>. </a:t>
            </a:r>
            <a:r>
              <a:rPr lang="bg-BG" dirty="0"/>
              <a:t>стара </a:t>
            </a:r>
            <a:r>
              <a:rPr lang="bg-BG" dirty="0" err="1"/>
              <a:t>загора</a:t>
            </a:r>
            <a:endParaRPr lang="bg-BG" dirty="0"/>
          </a:p>
        </p:txBody>
      </p:sp>
      <p:pic>
        <p:nvPicPr>
          <p:cNvPr id="1026" name="Picture 2" descr="Резултат с изображение за ca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99" y="3749905"/>
            <a:ext cx="2916372" cy="29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bicycl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2099733"/>
            <a:ext cx="3748020" cy="22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тат с изображение за plan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357">
            <a:off x="7003742" y="375661"/>
            <a:ext cx="3998518" cy="23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езултат с изображение за road sign png w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58" y="1024553"/>
            <a:ext cx="1367882" cy="12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0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bg-BG" dirty="0"/>
              <a:t>Пътни знаци за</a:t>
            </a:r>
            <a:br>
              <a:rPr lang="bg-BG" dirty="0"/>
            </a:br>
            <a:r>
              <a:rPr lang="bg-BG" dirty="0"/>
              <a:t>шофьорите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Резултат с изображение за Пътни знаци за шофьор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2" y="1401958"/>
            <a:ext cx="7637418" cy="53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4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8000" b="1" dirty="0"/>
              <a:t>Благодаря за</a:t>
            </a:r>
            <a:r>
              <a:rPr lang="en-US" sz="8000" b="1" dirty="0"/>
              <a:t> </a:t>
            </a:r>
            <a:r>
              <a:rPr lang="bg-BG" sz="8000" b="1" dirty="0"/>
              <a:t>вниманието! </a:t>
            </a:r>
          </a:p>
        </p:txBody>
      </p:sp>
    </p:spTree>
    <p:extLst>
      <p:ext uri="{BB962C8B-B14F-4D97-AF65-F5344CB8AC3E}">
        <p14:creationId xmlns:p14="http://schemas.microsoft.com/office/powerpoint/2010/main" val="161988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EF071BD-E105-BBC7-BB15-1BAE2F31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Лято без пътни инциденти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AE922F2-68DB-F791-661C-00F15027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bg-BG" dirty="0"/>
          </a:p>
          <a:p>
            <a:pPr algn="ctr"/>
            <a:endParaRPr lang="bg-BG" dirty="0"/>
          </a:p>
          <a:p>
            <a:pPr algn="ctr"/>
            <a:r>
              <a:rPr lang="bg-BG" sz="3200" dirty="0"/>
              <a:t>29.06.2022 година</a:t>
            </a:r>
          </a:p>
          <a:p>
            <a:pPr algn="ctr"/>
            <a:r>
              <a:rPr lang="bg-BG" sz="3200" dirty="0"/>
              <a:t>Национален ден на безопасността на движение по пътищата</a:t>
            </a:r>
          </a:p>
        </p:txBody>
      </p:sp>
    </p:spTree>
    <p:extLst>
      <p:ext uri="{BB962C8B-B14F-4D97-AF65-F5344CB8AC3E}">
        <p14:creationId xmlns:p14="http://schemas.microsoft.com/office/powerpoint/2010/main" val="99293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bg-BG" dirty="0"/>
              <a:t>Велосипедисти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Велосипедистите</a:t>
            </a:r>
            <a:r>
              <a:rPr lang="ru-RU" dirty="0"/>
              <a:t> карат </a:t>
            </a:r>
            <a:r>
              <a:rPr lang="bg-BG" dirty="0"/>
              <a:t>в повечето случаи </a:t>
            </a:r>
            <a:r>
              <a:rPr lang="ru-RU" dirty="0" err="1"/>
              <a:t>рамо</a:t>
            </a:r>
            <a:r>
              <a:rPr lang="ru-RU" dirty="0"/>
              <a:t> до </a:t>
            </a:r>
            <a:r>
              <a:rPr lang="ru-RU" dirty="0" err="1"/>
              <a:t>рамо</a:t>
            </a:r>
            <a:r>
              <a:rPr lang="ru-RU" dirty="0"/>
              <a:t> с </a:t>
            </a:r>
            <a:r>
              <a:rPr lang="ru-RU" dirty="0" err="1"/>
              <a:t>шофьорите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е много</a:t>
            </a:r>
            <a:r>
              <a:rPr lang="en-US" dirty="0"/>
              <a:t> </a:t>
            </a:r>
            <a:r>
              <a:rPr lang="ru-RU" dirty="0"/>
              <a:t>опасно и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прави</a:t>
            </a:r>
            <a:r>
              <a:rPr lang="ru-RU" dirty="0"/>
              <a:t> </a:t>
            </a:r>
            <a:r>
              <a:rPr lang="ru-RU" dirty="0" err="1"/>
              <a:t>уязвими</a:t>
            </a:r>
            <a:r>
              <a:rPr lang="ru-RU" dirty="0"/>
              <a:t> при катастрофа.</a:t>
            </a:r>
          </a:p>
          <a:p>
            <a:r>
              <a:rPr lang="ru-RU" dirty="0" err="1"/>
              <a:t>Всеки</a:t>
            </a:r>
            <a:r>
              <a:rPr lang="ru-RU" dirty="0"/>
              <a:t> момент </a:t>
            </a:r>
            <a:r>
              <a:rPr lang="ru-RU" dirty="0" err="1"/>
              <a:t>велосипедистите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ударени</a:t>
            </a:r>
            <a:r>
              <a:rPr lang="ru-RU" dirty="0"/>
              <a:t> от </a:t>
            </a:r>
            <a:r>
              <a:rPr lang="ru-RU" dirty="0" err="1"/>
              <a:t>превозно</a:t>
            </a:r>
            <a:r>
              <a:rPr lang="ru-RU" dirty="0"/>
              <a:t> средство,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нямат</a:t>
            </a:r>
            <a:r>
              <a:rPr lang="ru-RU" dirty="0"/>
              <a:t> </a:t>
            </a:r>
            <a:r>
              <a:rPr lang="ru-RU" dirty="0" err="1"/>
              <a:t>никаква</a:t>
            </a:r>
            <a:r>
              <a:rPr lang="ru-RU" dirty="0"/>
              <a:t> защита. Точно с </a:t>
            </a:r>
            <a:r>
              <a:rPr lang="ru-RU" dirty="0" err="1"/>
              <a:t>такава</a:t>
            </a:r>
            <a:r>
              <a:rPr lang="ru-RU" dirty="0"/>
              <a:t> цел се </a:t>
            </a:r>
            <a:r>
              <a:rPr lang="ru-RU" dirty="0" err="1"/>
              <a:t>създават</a:t>
            </a:r>
            <a:r>
              <a:rPr lang="ru-RU" dirty="0"/>
              <a:t> </a:t>
            </a:r>
            <a:r>
              <a:rPr lang="ru-RU" dirty="0" err="1"/>
              <a:t>алеите</a:t>
            </a:r>
            <a:r>
              <a:rPr lang="ru-RU" dirty="0"/>
              <a:t> за </a:t>
            </a:r>
            <a:r>
              <a:rPr lang="ru-RU" dirty="0" err="1"/>
              <a:t>велосипедисти</a:t>
            </a:r>
            <a:r>
              <a:rPr lang="en-US" dirty="0"/>
              <a:t>.</a:t>
            </a:r>
          </a:p>
          <a:p>
            <a:endParaRPr lang="ru-RU" dirty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411" y="4212812"/>
            <a:ext cx="2708366" cy="180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39" y="4465806"/>
            <a:ext cx="3114972" cy="207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7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bg-BG" dirty="0"/>
              <a:t>Правила за велосипедистите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 не </a:t>
            </a:r>
            <a:r>
              <a:rPr lang="ru-RU" dirty="0" err="1"/>
              <a:t>създава</a:t>
            </a:r>
            <a:r>
              <a:rPr lang="ru-RU" dirty="0"/>
              <a:t> опасности и </a:t>
            </a:r>
            <a:r>
              <a:rPr lang="ru-RU" dirty="0" err="1"/>
              <a:t>пречки</a:t>
            </a:r>
            <a:r>
              <a:rPr lang="ru-RU" dirty="0"/>
              <a:t> за </a:t>
            </a:r>
            <a:r>
              <a:rPr lang="ru-RU" dirty="0" err="1"/>
              <a:t>движението</a:t>
            </a:r>
            <a:r>
              <a:rPr lang="ru-RU" dirty="0"/>
              <a:t> с </a:t>
            </a:r>
            <a:r>
              <a:rPr lang="ru-RU" dirty="0" err="1"/>
              <a:t>поведението</a:t>
            </a:r>
            <a:r>
              <a:rPr lang="ru-RU" dirty="0"/>
              <a:t> си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Да не </a:t>
            </a:r>
            <a:r>
              <a:rPr lang="ru-RU" dirty="0" err="1"/>
              <a:t>поставя</a:t>
            </a:r>
            <a:r>
              <a:rPr lang="ru-RU" dirty="0"/>
              <a:t> в </a:t>
            </a:r>
            <a:r>
              <a:rPr lang="ru-RU" dirty="0" err="1"/>
              <a:t>опасност</a:t>
            </a:r>
            <a:r>
              <a:rPr lang="ru-RU" dirty="0"/>
              <a:t> живота и </a:t>
            </a:r>
            <a:r>
              <a:rPr lang="ru-RU" dirty="0" err="1"/>
              <a:t>здравето</a:t>
            </a:r>
            <a:r>
              <a:rPr lang="ru-RU" dirty="0"/>
              <a:t> на </a:t>
            </a:r>
            <a:r>
              <a:rPr lang="ru-RU" dirty="0" err="1"/>
              <a:t>хората</a:t>
            </a:r>
            <a:r>
              <a:rPr lang="ru-RU" dirty="0"/>
              <a:t> и да </a:t>
            </a:r>
            <a:r>
              <a:rPr lang="ru-RU" dirty="0" err="1"/>
              <a:t>причинява</a:t>
            </a:r>
            <a:r>
              <a:rPr lang="ru-RU" dirty="0"/>
              <a:t> </a:t>
            </a:r>
            <a:r>
              <a:rPr lang="ru-RU" dirty="0" err="1"/>
              <a:t>имуществени</a:t>
            </a:r>
            <a:r>
              <a:rPr lang="ru-RU" dirty="0"/>
              <a:t> вреди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Да </a:t>
            </a:r>
            <a:r>
              <a:rPr lang="ru-RU" dirty="0" err="1"/>
              <a:t>предпазва</a:t>
            </a:r>
            <a:r>
              <a:rPr lang="ru-RU" dirty="0"/>
              <a:t> </a:t>
            </a:r>
            <a:r>
              <a:rPr lang="ru-RU" dirty="0" err="1"/>
              <a:t>околните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предупреждава</a:t>
            </a:r>
            <a:r>
              <a:rPr lang="ru-RU" dirty="0"/>
              <a:t> </a:t>
            </a:r>
            <a:r>
              <a:rPr lang="ru-RU" dirty="0" err="1"/>
              <a:t>шофьорите</a:t>
            </a:r>
            <a:r>
              <a:rPr lang="ru-RU" dirty="0"/>
              <a:t> при </a:t>
            </a:r>
            <a:r>
              <a:rPr lang="ru-RU" dirty="0" err="1"/>
              <a:t>опасност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Да </a:t>
            </a:r>
            <a:r>
              <a:rPr lang="ru-RU" dirty="0" err="1"/>
              <a:t>съобразява</a:t>
            </a:r>
            <a:r>
              <a:rPr lang="ru-RU" dirty="0"/>
              <a:t> </a:t>
            </a:r>
            <a:r>
              <a:rPr lang="ru-RU" dirty="0" err="1"/>
              <a:t>своето</a:t>
            </a:r>
            <a:r>
              <a:rPr lang="ru-RU" dirty="0"/>
              <a:t> поведение </a:t>
            </a:r>
            <a:r>
              <a:rPr lang="ru-RU" dirty="0" err="1"/>
              <a:t>със</a:t>
            </a:r>
            <a:r>
              <a:rPr lang="ru-RU" dirty="0"/>
              <a:t> сигналите на </a:t>
            </a:r>
            <a:r>
              <a:rPr lang="ru-RU" dirty="0" err="1"/>
              <a:t>длъжностните</a:t>
            </a:r>
            <a:r>
              <a:rPr lang="ru-RU" dirty="0"/>
              <a:t> лица.</a:t>
            </a:r>
            <a:endParaRPr lang="bg-BG" dirty="0"/>
          </a:p>
        </p:txBody>
      </p:sp>
      <p:pic>
        <p:nvPicPr>
          <p:cNvPr id="2050" name="Picture 2" descr="Резултат с изображение за bicyc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57" y="4129722"/>
            <a:ext cx="2508611" cy="23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тат с изображение за motorwa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45" y="2144123"/>
            <a:ext cx="1979023" cy="19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6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</a:t>
            </a:r>
            <a:r>
              <a:rPr lang="en-US" dirty="0"/>
              <a:t>. </a:t>
            </a:r>
            <a:r>
              <a:rPr lang="bg-BG" dirty="0"/>
              <a:t>Знаци за велосипедистите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719778"/>
            <a:ext cx="4537097" cy="36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bg-BG" dirty="0"/>
              <a:t>Приспособления за велосипедисти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спирачки</a:t>
            </a:r>
            <a:r>
              <a:rPr lang="ru-RU" dirty="0"/>
              <a:t>;</a:t>
            </a:r>
          </a:p>
          <a:p>
            <a:r>
              <a:rPr lang="ru-RU" dirty="0" err="1"/>
              <a:t>звънец</a:t>
            </a:r>
            <a:r>
              <a:rPr lang="ru-RU" dirty="0"/>
              <a:t> и да </a:t>
            </a:r>
            <a:r>
              <a:rPr lang="ru-RU" dirty="0" err="1"/>
              <a:t>няма</a:t>
            </a:r>
            <a:r>
              <a:rPr lang="ru-RU" dirty="0"/>
              <a:t> друг звуков сигнал;</a:t>
            </a:r>
          </a:p>
          <a:p>
            <a:r>
              <a:rPr lang="ru-RU" dirty="0"/>
              <a:t>устройство за </a:t>
            </a:r>
            <a:r>
              <a:rPr lang="ru-RU" dirty="0" err="1"/>
              <a:t>излъчване</a:t>
            </a:r>
            <a:r>
              <a:rPr lang="ru-RU" dirty="0"/>
              <a:t> на </a:t>
            </a:r>
            <a:r>
              <a:rPr lang="ru-RU" dirty="0" err="1"/>
              <a:t>бяла</a:t>
            </a:r>
            <a:r>
              <a:rPr lang="ru-RU" dirty="0"/>
              <a:t> или </a:t>
            </a:r>
            <a:r>
              <a:rPr lang="ru-RU" dirty="0" err="1"/>
              <a:t>жълта</a:t>
            </a:r>
            <a:r>
              <a:rPr lang="ru-RU" dirty="0"/>
              <a:t> добре различима светлина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 err="1"/>
              <a:t>отпред</a:t>
            </a:r>
            <a:r>
              <a:rPr lang="ru-RU" dirty="0"/>
              <a:t> - </a:t>
            </a:r>
            <a:r>
              <a:rPr lang="ru-RU" dirty="0" err="1"/>
              <a:t>червен</a:t>
            </a:r>
            <a:r>
              <a:rPr lang="ru-RU" dirty="0"/>
              <a:t> светло </a:t>
            </a:r>
            <a:r>
              <a:rPr lang="ru-RU" dirty="0" err="1"/>
              <a:t>отразител</a:t>
            </a:r>
            <a:r>
              <a:rPr lang="ru-RU" dirty="0"/>
              <a:t>,  </a:t>
            </a:r>
            <a:r>
              <a:rPr lang="ru-RU" dirty="0" err="1"/>
              <a:t>отзад</a:t>
            </a:r>
            <a:r>
              <a:rPr lang="ru-RU" dirty="0"/>
              <a:t> - допуска се </a:t>
            </a:r>
            <a:r>
              <a:rPr lang="ru-RU" dirty="0" err="1"/>
              <a:t>поставянето</a:t>
            </a:r>
            <a:r>
              <a:rPr lang="ru-RU" dirty="0"/>
              <a:t> на устройство за </a:t>
            </a:r>
            <a:r>
              <a:rPr lang="ru-RU" dirty="0" err="1"/>
              <a:t>излъчване</a:t>
            </a:r>
            <a:r>
              <a:rPr lang="ru-RU" dirty="0"/>
              <a:t> на </a:t>
            </a:r>
            <a:r>
              <a:rPr lang="ru-RU" dirty="0" err="1"/>
              <a:t>червена</a:t>
            </a:r>
            <a:r>
              <a:rPr lang="ru-RU" dirty="0"/>
              <a:t> светлина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бели или </a:t>
            </a:r>
            <a:r>
              <a:rPr lang="ru-RU" dirty="0" err="1"/>
              <a:t>жълти</a:t>
            </a:r>
            <a:r>
              <a:rPr lang="ru-RU" dirty="0"/>
              <a:t> светло </a:t>
            </a:r>
            <a:r>
              <a:rPr lang="ru-RU" dirty="0" err="1"/>
              <a:t>отразители</a:t>
            </a:r>
            <a:r>
              <a:rPr lang="ru-RU" dirty="0"/>
              <a:t> или </a:t>
            </a:r>
            <a:r>
              <a:rPr lang="ru-RU" dirty="0" err="1"/>
              <a:t>светлоотразяващи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en-US" dirty="0"/>
              <a:t>, </a:t>
            </a:r>
            <a:r>
              <a:rPr lang="ru-RU" dirty="0"/>
              <a:t>отстрани на </a:t>
            </a:r>
            <a:r>
              <a:rPr lang="ru-RU" dirty="0" err="1"/>
              <a:t>колелата</a:t>
            </a:r>
            <a:r>
              <a:rPr lang="en-US" dirty="0"/>
              <a:t>;</a:t>
            </a:r>
            <a:endParaRPr lang="bg-BG" dirty="0"/>
          </a:p>
        </p:txBody>
      </p:sp>
      <p:pic>
        <p:nvPicPr>
          <p:cNvPr id="3074" name="Picture 2" descr="https://upload.wikimedia.org/wikipedia/commons/thumb/9/99/Bicycle_diagram-bg.svg/350px-Bicycle_diagram-b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17" y="840316"/>
            <a:ext cx="442342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2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5</a:t>
            </a:r>
            <a:r>
              <a:rPr lang="en-US" dirty="0"/>
              <a:t>. </a:t>
            </a:r>
            <a:r>
              <a:rPr lang="bg-BG" dirty="0"/>
              <a:t>Забрани за велосипедисти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да се </a:t>
            </a:r>
            <a:r>
              <a:rPr lang="ru-RU" dirty="0" err="1"/>
              <a:t>движи</a:t>
            </a:r>
            <a:r>
              <a:rPr lang="ru-RU" dirty="0"/>
              <a:t> </a:t>
            </a:r>
            <a:r>
              <a:rPr lang="ru-RU" dirty="0" err="1"/>
              <a:t>успоредно</a:t>
            </a:r>
            <a:r>
              <a:rPr lang="ru-RU" dirty="0"/>
              <a:t> до </a:t>
            </a:r>
            <a:r>
              <a:rPr lang="ru-RU" dirty="0" err="1"/>
              <a:t>друго</a:t>
            </a:r>
            <a:r>
              <a:rPr lang="ru-RU" dirty="0"/>
              <a:t> </a:t>
            </a:r>
            <a:r>
              <a:rPr lang="ru-RU" dirty="0" err="1"/>
              <a:t>двуколесно</a:t>
            </a:r>
            <a:r>
              <a:rPr lang="ru-RU" dirty="0"/>
              <a:t> </a:t>
            </a:r>
            <a:r>
              <a:rPr lang="ru-RU" dirty="0" err="1"/>
              <a:t>пътно</a:t>
            </a:r>
            <a:r>
              <a:rPr lang="ru-RU" dirty="0"/>
              <a:t> </a:t>
            </a:r>
            <a:r>
              <a:rPr lang="ru-RU" dirty="0" err="1"/>
              <a:t>превозно</a:t>
            </a:r>
            <a:r>
              <a:rPr lang="ru-RU" dirty="0"/>
              <a:t> средство;</a:t>
            </a:r>
          </a:p>
          <a:p>
            <a:r>
              <a:rPr lang="ru-RU" dirty="0"/>
              <a:t>да </a:t>
            </a:r>
            <a:r>
              <a:rPr lang="ru-RU" dirty="0" err="1"/>
              <a:t>управлява</a:t>
            </a:r>
            <a:r>
              <a:rPr lang="ru-RU" dirty="0"/>
              <a:t> </a:t>
            </a:r>
            <a:r>
              <a:rPr lang="ru-RU" dirty="0" err="1"/>
              <a:t>превозното</a:t>
            </a:r>
            <a:r>
              <a:rPr lang="ru-RU" dirty="0"/>
              <a:t> средство, без да </a:t>
            </a:r>
            <a:r>
              <a:rPr lang="ru-RU" dirty="0" err="1"/>
              <a:t>държи</a:t>
            </a:r>
            <a:r>
              <a:rPr lang="ru-RU" dirty="0"/>
              <a:t> </a:t>
            </a:r>
            <a:r>
              <a:rPr lang="ru-RU" dirty="0" err="1"/>
              <a:t>кормилото</a:t>
            </a:r>
            <a:r>
              <a:rPr lang="ru-RU" dirty="0"/>
              <a:t> с </a:t>
            </a:r>
            <a:r>
              <a:rPr lang="ru-RU" dirty="0" err="1"/>
              <a:t>ръка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да </a:t>
            </a:r>
            <a:r>
              <a:rPr lang="ru-RU" dirty="0" err="1"/>
              <a:t>освобождава</a:t>
            </a:r>
            <a:r>
              <a:rPr lang="ru-RU" dirty="0"/>
              <a:t> </a:t>
            </a:r>
            <a:r>
              <a:rPr lang="ru-RU" dirty="0" err="1"/>
              <a:t>педалите</a:t>
            </a:r>
            <a:r>
              <a:rPr lang="ru-RU" dirty="0"/>
              <a:t>, с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контролира</a:t>
            </a:r>
            <a:r>
              <a:rPr lang="ru-RU" dirty="0"/>
              <a:t> </a:t>
            </a:r>
            <a:r>
              <a:rPr lang="ru-RU" dirty="0" err="1"/>
              <a:t>превозното</a:t>
            </a:r>
            <a:r>
              <a:rPr lang="ru-RU" dirty="0"/>
              <a:t> средство;</a:t>
            </a:r>
          </a:p>
          <a:p>
            <a:r>
              <a:rPr lang="ru-RU" dirty="0"/>
              <a:t>да се </a:t>
            </a:r>
            <a:r>
              <a:rPr lang="ru-RU" dirty="0" err="1"/>
              <a:t>движи</a:t>
            </a:r>
            <a:r>
              <a:rPr lang="ru-RU" dirty="0"/>
              <a:t> в </a:t>
            </a:r>
            <a:r>
              <a:rPr lang="ru-RU" dirty="0" err="1"/>
              <a:t>непосредствена</a:t>
            </a:r>
            <a:r>
              <a:rPr lang="ru-RU" dirty="0"/>
              <a:t>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друго</a:t>
            </a:r>
            <a:r>
              <a:rPr lang="ru-RU" dirty="0"/>
              <a:t> </a:t>
            </a:r>
            <a:r>
              <a:rPr lang="ru-RU" dirty="0" err="1"/>
              <a:t>пътно</a:t>
            </a:r>
            <a:r>
              <a:rPr lang="ru-RU" dirty="0"/>
              <a:t> </a:t>
            </a:r>
            <a:r>
              <a:rPr lang="ru-RU" dirty="0" err="1"/>
              <a:t>превозно</a:t>
            </a:r>
            <a:r>
              <a:rPr lang="ru-RU" dirty="0"/>
              <a:t> средство или да се </a:t>
            </a:r>
            <a:r>
              <a:rPr lang="ru-RU" dirty="0" err="1"/>
              <a:t>държи</a:t>
            </a:r>
            <a:r>
              <a:rPr lang="ru-RU" dirty="0"/>
              <a:t> за него;</a:t>
            </a:r>
          </a:p>
          <a:p>
            <a:r>
              <a:rPr lang="ru-RU" dirty="0"/>
              <a:t>да </a:t>
            </a:r>
            <a:r>
              <a:rPr lang="ru-RU" dirty="0" err="1"/>
              <a:t>превозва</a:t>
            </a:r>
            <a:r>
              <a:rPr lang="ru-RU" dirty="0"/>
              <a:t>, </a:t>
            </a:r>
            <a:r>
              <a:rPr lang="ru-RU" dirty="0" err="1"/>
              <a:t>тегли</a:t>
            </a:r>
            <a:r>
              <a:rPr lang="ru-RU" dirty="0"/>
              <a:t> или </a:t>
            </a:r>
            <a:r>
              <a:rPr lang="ru-RU" dirty="0" err="1"/>
              <a:t>тласка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пречат</a:t>
            </a:r>
            <a:r>
              <a:rPr lang="ru-RU" dirty="0"/>
              <a:t> на </a:t>
            </a:r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превозното</a:t>
            </a:r>
            <a:r>
              <a:rPr lang="ru-RU" dirty="0"/>
              <a:t> средство или </a:t>
            </a:r>
            <a:r>
              <a:rPr lang="ru-RU" dirty="0" err="1"/>
              <a:t>създават</a:t>
            </a:r>
            <a:r>
              <a:rPr lang="ru-RU" dirty="0"/>
              <a:t> </a:t>
            </a:r>
            <a:r>
              <a:rPr lang="ru-RU" dirty="0" err="1"/>
              <a:t>опасност</a:t>
            </a:r>
            <a:r>
              <a:rPr lang="ru-RU" dirty="0"/>
              <a:t> за </a:t>
            </a:r>
            <a:r>
              <a:rPr lang="ru-RU" dirty="0" err="1"/>
              <a:t>другите</a:t>
            </a:r>
            <a:r>
              <a:rPr lang="ru-RU" dirty="0"/>
              <a:t> </a:t>
            </a:r>
            <a:r>
              <a:rPr lang="ru-RU" dirty="0" err="1"/>
              <a:t>участници</a:t>
            </a:r>
            <a:r>
              <a:rPr lang="ru-RU" dirty="0"/>
              <a:t> в </a:t>
            </a:r>
            <a:r>
              <a:rPr lang="ru-RU" dirty="0" err="1"/>
              <a:t>движението</a:t>
            </a:r>
            <a:r>
              <a:rPr lang="ru-RU" dirty="0"/>
              <a:t>;</a:t>
            </a:r>
          </a:p>
          <a:p>
            <a:r>
              <a:rPr lang="ru-RU" dirty="0"/>
              <a:t>да </a:t>
            </a:r>
            <a:r>
              <a:rPr lang="ru-RU" dirty="0" err="1"/>
              <a:t>управлява</a:t>
            </a:r>
            <a:r>
              <a:rPr lang="ru-RU" dirty="0"/>
              <a:t> </a:t>
            </a:r>
            <a:r>
              <a:rPr lang="ru-RU" dirty="0" err="1"/>
              <a:t>превозно</a:t>
            </a:r>
            <a:r>
              <a:rPr lang="ru-RU" dirty="0"/>
              <a:t> средство по </a:t>
            </a:r>
            <a:r>
              <a:rPr lang="ru-RU" dirty="0" err="1"/>
              <a:t>площите</a:t>
            </a:r>
            <a:r>
              <a:rPr lang="ru-RU" dirty="0"/>
              <a:t>, </a:t>
            </a:r>
            <a:r>
              <a:rPr lang="ru-RU" dirty="0" err="1"/>
              <a:t>предназначени</a:t>
            </a:r>
            <a:r>
              <a:rPr lang="ru-RU" dirty="0"/>
              <a:t> само за </a:t>
            </a:r>
            <a:r>
              <a:rPr lang="ru-RU" dirty="0" err="1"/>
              <a:t>пешеходци</a:t>
            </a:r>
            <a:r>
              <a:rPr lang="ru-RU" dirty="0"/>
              <a:t>; </a:t>
            </a:r>
            <a:r>
              <a:rPr lang="ru-RU" dirty="0" err="1"/>
              <a:t>тази</a:t>
            </a:r>
            <a:r>
              <a:rPr lang="ru-RU" dirty="0"/>
              <a:t> забрана не се </a:t>
            </a:r>
            <a:r>
              <a:rPr lang="ru-RU" dirty="0" err="1"/>
              <a:t>отнася</a:t>
            </a:r>
            <a:r>
              <a:rPr lang="ru-RU" dirty="0"/>
              <a:t> за </a:t>
            </a:r>
            <a:r>
              <a:rPr lang="ru-RU" dirty="0" err="1"/>
              <a:t>велосипедисти</a:t>
            </a:r>
            <a:r>
              <a:rPr lang="ru-RU" dirty="0"/>
              <a:t> на </a:t>
            </a:r>
            <a:r>
              <a:rPr lang="ru-RU" dirty="0" err="1"/>
              <a:t>възраст</a:t>
            </a:r>
            <a:r>
              <a:rPr lang="ru-RU" dirty="0"/>
              <a:t> до 12 </a:t>
            </a:r>
            <a:r>
              <a:rPr lang="ru-RU" dirty="0" err="1"/>
              <a:t>години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098" name="Picture 2" descr="Резултат с изображение за знаци за велосипеди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361" y="3558835"/>
            <a:ext cx="1505630" cy="15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2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6</a:t>
            </a:r>
            <a:r>
              <a:rPr lang="en-US" dirty="0"/>
              <a:t>. </a:t>
            </a:r>
            <a:r>
              <a:rPr lang="bg-BG" dirty="0"/>
              <a:t>Шофьори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Това</a:t>
            </a:r>
            <a:r>
              <a:rPr lang="ru-RU" dirty="0"/>
              <a:t> дали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катастрофа на </a:t>
            </a:r>
            <a:r>
              <a:rPr lang="ru-RU" dirty="0" err="1"/>
              <a:t>пътя</a:t>
            </a:r>
            <a:r>
              <a:rPr lang="ru-RU" dirty="0"/>
              <a:t> </a:t>
            </a:r>
            <a:r>
              <a:rPr lang="ru-RU" dirty="0" err="1"/>
              <a:t>зависи</a:t>
            </a:r>
            <a:r>
              <a:rPr lang="ru-RU" dirty="0"/>
              <a:t> </a:t>
            </a:r>
            <a:r>
              <a:rPr lang="ru-RU" dirty="0" err="1"/>
              <a:t>най</a:t>
            </a:r>
            <a:r>
              <a:rPr lang="ru-RU" dirty="0"/>
              <a:t>-вече от </a:t>
            </a:r>
            <a:r>
              <a:rPr lang="ru-RU" dirty="0" err="1"/>
              <a:t>шофьорите</a:t>
            </a:r>
            <a:r>
              <a:rPr lang="ru-RU" dirty="0"/>
              <a:t>, </a:t>
            </a:r>
            <a:r>
              <a:rPr lang="ru-RU" dirty="0" err="1"/>
              <a:t>затова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шофьор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е </a:t>
            </a:r>
            <a:r>
              <a:rPr lang="ru-RU" dirty="0" err="1"/>
              <a:t>задължено</a:t>
            </a:r>
            <a:r>
              <a:rPr lang="ru-RU" dirty="0"/>
              <a:t> да </a:t>
            </a:r>
            <a:r>
              <a:rPr lang="ru-RU" dirty="0" err="1"/>
              <a:t>премине</a:t>
            </a:r>
            <a:r>
              <a:rPr lang="ru-RU" dirty="0"/>
              <a:t> серия от </a:t>
            </a:r>
            <a:r>
              <a:rPr lang="ru-RU" dirty="0" err="1"/>
              <a:t>тестове</a:t>
            </a:r>
            <a:r>
              <a:rPr lang="en-US" dirty="0"/>
              <a:t>. </a:t>
            </a:r>
            <a:r>
              <a:rPr lang="bg-BG" dirty="0"/>
              <a:t>П</a:t>
            </a:r>
            <a:r>
              <a:rPr lang="ru-RU" dirty="0" err="1"/>
              <a:t>ри</a:t>
            </a:r>
            <a:r>
              <a:rPr lang="ru-RU" dirty="0"/>
              <a:t> </a:t>
            </a:r>
            <a:r>
              <a:rPr lang="ru-RU" dirty="0" err="1"/>
              <a:t>преминаване</a:t>
            </a:r>
            <a:r>
              <a:rPr lang="ru-RU" dirty="0"/>
              <a:t> на </a:t>
            </a:r>
            <a:r>
              <a:rPr lang="ru-RU" dirty="0" err="1"/>
              <a:t>тестовете</a:t>
            </a:r>
            <a:r>
              <a:rPr lang="ru-RU" dirty="0"/>
              <a:t> се </a:t>
            </a:r>
            <a:r>
              <a:rPr lang="ru-RU" dirty="0" err="1"/>
              <a:t>дава</a:t>
            </a:r>
            <a:r>
              <a:rPr lang="ru-RU" dirty="0"/>
              <a:t> </a:t>
            </a:r>
            <a:r>
              <a:rPr lang="ru-RU" dirty="0" err="1"/>
              <a:t>шофьорска</a:t>
            </a:r>
            <a:r>
              <a:rPr lang="ru-RU" dirty="0"/>
              <a:t> книжка,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удостоверението</a:t>
            </a:r>
            <a:r>
              <a:rPr lang="ru-RU" dirty="0"/>
              <a:t> че </a:t>
            </a:r>
            <a:r>
              <a:rPr lang="ru-RU" dirty="0" err="1"/>
              <a:t>шофьорът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разрешение да кара.</a:t>
            </a:r>
            <a:endParaRPr lang="bg-BG" dirty="0"/>
          </a:p>
        </p:txBody>
      </p:sp>
      <p:pic>
        <p:nvPicPr>
          <p:cNvPr id="5122" name="Picture 2" descr="Резултат с изображение за шофьорска кни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8" y="4065210"/>
            <a:ext cx="4402338" cy="2448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498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7</a:t>
            </a:r>
            <a:r>
              <a:rPr lang="en-US" dirty="0"/>
              <a:t>. </a:t>
            </a:r>
            <a:r>
              <a:rPr lang="bg-BG" dirty="0"/>
              <a:t>Правила за шофьори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 не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износени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, да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летни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е </a:t>
            </a:r>
            <a:r>
              <a:rPr lang="ru-RU" dirty="0" err="1"/>
              <a:t>лято</a:t>
            </a:r>
            <a:r>
              <a:rPr lang="ru-RU" dirty="0"/>
              <a:t> и </a:t>
            </a:r>
            <a:r>
              <a:rPr lang="ru-RU" dirty="0" err="1"/>
              <a:t>зимни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е зима;</a:t>
            </a:r>
          </a:p>
          <a:p>
            <a:r>
              <a:rPr lang="ru-RU" dirty="0"/>
              <a:t>Да </a:t>
            </a:r>
            <a:r>
              <a:rPr lang="ru-RU" dirty="0" err="1"/>
              <a:t>спазват</a:t>
            </a:r>
            <a:r>
              <a:rPr lang="ru-RU" dirty="0"/>
              <a:t> </a:t>
            </a:r>
            <a:r>
              <a:rPr lang="ru-RU" dirty="0" err="1"/>
              <a:t>пътните</a:t>
            </a:r>
            <a:r>
              <a:rPr lang="ru-RU" dirty="0"/>
              <a:t> </a:t>
            </a:r>
            <a:r>
              <a:rPr lang="ru-RU" dirty="0" err="1"/>
              <a:t>знаци</a:t>
            </a:r>
            <a:r>
              <a:rPr lang="ru-RU" dirty="0"/>
              <a:t>, </a:t>
            </a:r>
            <a:r>
              <a:rPr lang="ru-RU" dirty="0" err="1"/>
              <a:t>светофарите</a:t>
            </a:r>
            <a:r>
              <a:rPr lang="ru-RU" dirty="0"/>
              <a:t>, сигналите на </a:t>
            </a:r>
            <a:r>
              <a:rPr lang="ru-RU" dirty="0" err="1"/>
              <a:t>регулировчика</a:t>
            </a:r>
            <a:r>
              <a:rPr lang="ru-RU" dirty="0"/>
              <a:t>;</a:t>
            </a:r>
          </a:p>
          <a:p>
            <a:r>
              <a:rPr lang="ru-RU" dirty="0" err="1"/>
              <a:t>Шофьорите</a:t>
            </a:r>
            <a:r>
              <a:rPr lang="ru-RU" dirty="0"/>
              <a:t> и </a:t>
            </a:r>
            <a:r>
              <a:rPr lang="ru-RU" dirty="0" err="1"/>
              <a:t>пътниците</a:t>
            </a:r>
            <a:r>
              <a:rPr lang="ru-RU" dirty="0"/>
              <a:t> да си </a:t>
            </a:r>
            <a:r>
              <a:rPr lang="ru-RU" dirty="0" err="1"/>
              <a:t>слагат</a:t>
            </a:r>
            <a:r>
              <a:rPr lang="ru-RU" dirty="0"/>
              <a:t> </a:t>
            </a:r>
            <a:r>
              <a:rPr lang="ru-RU" dirty="0" err="1"/>
              <a:t>коланите</a:t>
            </a:r>
            <a:r>
              <a:rPr lang="ru-RU" dirty="0"/>
              <a:t>;</a:t>
            </a:r>
          </a:p>
          <a:p>
            <a:r>
              <a:rPr lang="ru-RU" dirty="0" err="1"/>
              <a:t>Дa</a:t>
            </a:r>
            <a:r>
              <a:rPr lang="ru-RU" dirty="0"/>
              <a:t> не се </a:t>
            </a:r>
            <a:r>
              <a:rPr lang="ru-RU" dirty="0" err="1"/>
              <a:t>движат</a:t>
            </a:r>
            <a:r>
              <a:rPr lang="ru-RU" dirty="0"/>
              <a:t> в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товарен</a:t>
            </a:r>
            <a:r>
              <a:rPr lang="ru-RU" dirty="0"/>
              <a:t> </a:t>
            </a:r>
            <a:r>
              <a:rPr lang="ru-RU" dirty="0" err="1"/>
              <a:t>автомобил</a:t>
            </a:r>
            <a:r>
              <a:rPr lang="ru-RU" dirty="0"/>
              <a:t>;</a:t>
            </a:r>
          </a:p>
          <a:p>
            <a:r>
              <a:rPr lang="ru-RU" dirty="0"/>
              <a:t>Да НЕ карат в нетрезво </a:t>
            </a:r>
            <a:r>
              <a:rPr lang="ru-RU" dirty="0" err="1"/>
              <a:t>състояние</a:t>
            </a:r>
            <a:r>
              <a:rPr lang="ru-RU" dirty="0"/>
              <a:t>;</a:t>
            </a:r>
          </a:p>
          <a:p>
            <a:r>
              <a:rPr lang="ru-RU" dirty="0"/>
              <a:t>Да карат с </a:t>
            </a:r>
            <a:r>
              <a:rPr lang="ru-RU" dirty="0" err="1"/>
              <a:t>подходяща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6146" name="Picture 2" descr="Резултат с изображение за driv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65" y="3803470"/>
            <a:ext cx="2706641" cy="2706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2741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 – заседателна зала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Йон – заседателната зала</Template>
  <TotalTime>48</TotalTime>
  <Words>440</Words>
  <Application>Microsoft Office PowerPoint</Application>
  <PresentationFormat>Широк екран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Йон – заседателна зала</vt:lpstr>
      <vt:lpstr>Презентация за безопасност на движението</vt:lpstr>
      <vt:lpstr>Лято без пътни инциденти</vt:lpstr>
      <vt:lpstr>1. Велосипедисти</vt:lpstr>
      <vt:lpstr>2. Правила за велосипедистите </vt:lpstr>
      <vt:lpstr>3. Знаци за велосипедистите</vt:lpstr>
      <vt:lpstr>4. Приспособления за велосипедисти</vt:lpstr>
      <vt:lpstr>5. Забрани за велосипедисти</vt:lpstr>
      <vt:lpstr>6. Шофьори</vt:lpstr>
      <vt:lpstr>7. Правила за шофьори</vt:lpstr>
      <vt:lpstr>8. Пътни знаци за шофьорите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 безопасност на движението</dc:title>
  <dc:creator>Admin</dc:creator>
  <cp:lastModifiedBy>Виктория Колева</cp:lastModifiedBy>
  <cp:revision>7</cp:revision>
  <dcterms:created xsi:type="dcterms:W3CDTF">2019-10-23T20:07:34Z</dcterms:created>
  <dcterms:modified xsi:type="dcterms:W3CDTF">2022-06-30T09:03:55Z</dcterms:modified>
</cp:coreProperties>
</file>