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AA20A3"/>
    <a:srgbClr val="8F99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1" d="100"/>
          <a:sy n="81" d="100"/>
        </p:scale>
        <p:origin x="-169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8B52-7D2B-4E8A-85EC-8B41C5E675D4}" type="datetimeFigureOut">
              <a:rPr lang="bg-BG" smtClean="0"/>
              <a:t>5.6.2020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74-C9B3-4950-9A31-2830149D30F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92810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8B52-7D2B-4E8A-85EC-8B41C5E675D4}" type="datetimeFigureOut">
              <a:rPr lang="bg-BG" smtClean="0"/>
              <a:t>5.6.2020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74-C9B3-4950-9A31-2830149D30F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45355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8B52-7D2B-4E8A-85EC-8B41C5E675D4}" type="datetimeFigureOut">
              <a:rPr lang="bg-BG" smtClean="0"/>
              <a:t>5.6.2020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74-C9B3-4950-9A31-2830149D30F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19235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8B52-7D2B-4E8A-85EC-8B41C5E675D4}" type="datetimeFigureOut">
              <a:rPr lang="bg-BG" smtClean="0"/>
              <a:t>5.6.2020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74-C9B3-4950-9A31-2830149D30F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80525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8B52-7D2B-4E8A-85EC-8B41C5E675D4}" type="datetimeFigureOut">
              <a:rPr lang="bg-BG" smtClean="0"/>
              <a:t>5.6.2020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74-C9B3-4950-9A31-2830149D30F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9442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8B52-7D2B-4E8A-85EC-8B41C5E675D4}" type="datetimeFigureOut">
              <a:rPr lang="bg-BG" smtClean="0"/>
              <a:t>5.6.2020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74-C9B3-4950-9A31-2830149D30F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0588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8B52-7D2B-4E8A-85EC-8B41C5E675D4}" type="datetimeFigureOut">
              <a:rPr lang="bg-BG" smtClean="0"/>
              <a:t>5.6.2020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74-C9B3-4950-9A31-2830149D30F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1301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8B52-7D2B-4E8A-85EC-8B41C5E675D4}" type="datetimeFigureOut">
              <a:rPr lang="bg-BG" smtClean="0"/>
              <a:t>5.6.2020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74-C9B3-4950-9A31-2830149D30F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3515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8B52-7D2B-4E8A-85EC-8B41C5E675D4}" type="datetimeFigureOut">
              <a:rPr lang="bg-BG" smtClean="0"/>
              <a:t>5.6.2020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74-C9B3-4950-9A31-2830149D30F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45493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8B52-7D2B-4E8A-85EC-8B41C5E675D4}" type="datetimeFigureOut">
              <a:rPr lang="bg-BG" smtClean="0"/>
              <a:t>5.6.2020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74-C9B3-4950-9A31-2830149D30F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88971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8B52-7D2B-4E8A-85EC-8B41C5E675D4}" type="datetimeFigureOut">
              <a:rPr lang="bg-BG" smtClean="0"/>
              <a:t>5.6.2020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74-C9B3-4950-9A31-2830149D30F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0977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78B52-7D2B-4E8A-85EC-8B41C5E675D4}" type="datetimeFigureOut">
              <a:rPr lang="bg-BG" smtClean="0"/>
              <a:t>5.6.2020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42174-C9B3-4950-9A31-2830149D30F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8152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1.docx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410944" cy="3226370"/>
          </a:xfrm>
        </p:spPr>
        <p:txBody>
          <a:bodyPr>
            <a:normAutofit fontScale="90000"/>
          </a:bodyPr>
          <a:lstStyle/>
          <a:p>
            <a:r>
              <a:rPr lang="bg-BG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Грамотност за данни и информация – </a:t>
            </a:r>
            <a:br>
              <a:rPr lang="bg-BG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II</a:t>
            </a:r>
            <a:r>
              <a:rPr lang="bg-BG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клас при ОУ „Самара“</a:t>
            </a:r>
            <a:br>
              <a:rPr lang="bg-BG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bg-BG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bg-BG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гр</a:t>
            </a:r>
            <a:r>
              <a:rPr lang="bg-BG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.Стара Загора</a:t>
            </a:r>
            <a:endParaRPr lang="bg-BG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idx="1"/>
          </p:nvPr>
        </p:nvSpPr>
        <p:spPr>
          <a:xfrm>
            <a:off x="473547" y="2060848"/>
            <a:ext cx="8229600" cy="409391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r>
              <a:rPr lang="bg-BG" i="1" dirty="0" smtClean="0"/>
              <a:t>Ръководител на групата : Зорница Алексиева</a:t>
            </a:r>
          </a:p>
          <a:p>
            <a:pPr marL="0" indent="0">
              <a:buNone/>
            </a:pPr>
            <a:endParaRPr lang="bg-BG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295687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826" y="260648"/>
            <a:ext cx="25717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3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266928" cy="634082"/>
          </a:xfrm>
        </p:spPr>
        <p:txBody>
          <a:bodyPr>
            <a:normAutofit fontScale="90000"/>
          </a:bodyPr>
          <a:lstStyle/>
          <a:p>
            <a:pPr algn="r"/>
            <a:r>
              <a:rPr lang="bg-BG" i="1" dirty="0"/>
              <a:t>Антонина </a:t>
            </a:r>
            <a:r>
              <a:rPr lang="bg-BG" i="1" dirty="0" smtClean="0"/>
              <a:t>Иванова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11560" y="836712"/>
            <a:ext cx="3456384" cy="5174035"/>
          </a:xfrm>
        </p:spPr>
        <p:txBody>
          <a:bodyPr>
            <a:normAutofit fontScale="25000" lnSpcReduction="20000"/>
          </a:bodyPr>
          <a:lstStyle/>
          <a:p>
            <a:endParaRPr lang="bg-BG" i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bg-BG" sz="4800" dirty="0"/>
              <a:t> </a:t>
            </a:r>
            <a:r>
              <a:rPr lang="bg-BG" sz="4800" b="1" i="1" dirty="0"/>
              <a:t>Учителко </a:t>
            </a:r>
            <a:r>
              <a:rPr lang="bg-BG" sz="4800" b="1" i="1" dirty="0" smtClean="0"/>
              <a:t>любима          </a:t>
            </a:r>
            <a:endParaRPr lang="bg-BG" sz="4800" i="1" dirty="0">
              <a:solidFill>
                <a:srgbClr val="00B0F0"/>
              </a:solidFill>
            </a:endParaRPr>
          </a:p>
          <a:p>
            <a:endParaRPr lang="bg-BG" sz="4800" i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bg-BG" sz="4800" i="1" dirty="0" smtClean="0">
                <a:solidFill>
                  <a:srgbClr val="00B0F0"/>
                </a:solidFill>
              </a:rPr>
              <a:t>Учителко </a:t>
            </a:r>
            <a:r>
              <a:rPr lang="bg-BG" sz="4800" i="1" dirty="0">
                <a:solidFill>
                  <a:srgbClr val="00B0F0"/>
                </a:solidFill>
              </a:rPr>
              <a:t>любима,</a:t>
            </a:r>
            <a:endParaRPr lang="bg-BG" sz="48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bg-BG" sz="4800" i="1" dirty="0">
                <a:solidFill>
                  <a:srgbClr val="00B0F0"/>
                </a:solidFill>
              </a:rPr>
              <a:t>Последен звън звъни,</a:t>
            </a:r>
            <a:endParaRPr lang="bg-BG" sz="48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bg-BG" sz="4800" i="1" dirty="0">
                <a:solidFill>
                  <a:srgbClr val="00B0F0"/>
                </a:solidFill>
              </a:rPr>
              <a:t>Учебната година</a:t>
            </a:r>
            <a:endParaRPr lang="bg-BG" sz="48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bg-BG" sz="4800" i="1" dirty="0">
                <a:solidFill>
                  <a:srgbClr val="00B0F0"/>
                </a:solidFill>
              </a:rPr>
              <a:t>Завършва днес нали?</a:t>
            </a:r>
            <a:endParaRPr lang="bg-BG" sz="48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bg-BG" sz="4800" dirty="0"/>
              <a:t> </a:t>
            </a:r>
          </a:p>
          <a:p>
            <a:pPr marL="0" indent="0">
              <a:buNone/>
            </a:pPr>
            <a:r>
              <a:rPr lang="bg-BG" sz="4800" i="1" dirty="0">
                <a:solidFill>
                  <a:srgbClr val="0070C0"/>
                </a:solidFill>
              </a:rPr>
              <a:t>Към знание безкрайно</a:t>
            </a:r>
            <a:endParaRPr lang="bg-BG" sz="4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bg-BG" sz="4800" i="1" dirty="0">
                <a:solidFill>
                  <a:srgbClr val="0070C0"/>
                </a:solidFill>
              </a:rPr>
              <a:t>ни води всеки час</a:t>
            </a:r>
            <a:endParaRPr lang="bg-BG" sz="4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bg-BG" sz="4800" i="1" dirty="0">
                <a:solidFill>
                  <a:srgbClr val="0070C0"/>
                </a:solidFill>
              </a:rPr>
              <a:t>и с обич всеотдайна</a:t>
            </a:r>
            <a:endParaRPr lang="bg-BG" sz="4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bg-BG" sz="4800" i="1" dirty="0" smtClean="0">
                <a:solidFill>
                  <a:srgbClr val="0070C0"/>
                </a:solidFill>
              </a:rPr>
              <a:t>ти </a:t>
            </a:r>
            <a:r>
              <a:rPr lang="bg-BG" sz="4800" i="1" dirty="0">
                <a:solidFill>
                  <a:srgbClr val="0070C0"/>
                </a:solidFill>
              </a:rPr>
              <a:t>грижи се за нас.</a:t>
            </a:r>
            <a:endParaRPr lang="bg-BG" sz="4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bg-BG" sz="4800" dirty="0"/>
              <a:t> </a:t>
            </a:r>
          </a:p>
          <a:p>
            <a:pPr marL="0" indent="0">
              <a:buNone/>
            </a:pPr>
            <a:r>
              <a:rPr lang="bg-BG" sz="4800" i="1" dirty="0">
                <a:solidFill>
                  <a:schemeClr val="accent6">
                    <a:lumMod val="75000"/>
                  </a:schemeClr>
                </a:solidFill>
              </a:rPr>
              <a:t>В ръце с цветя красиви </a:t>
            </a:r>
            <a:endParaRPr lang="bg-BG" sz="4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bg-BG" sz="4800" i="1" dirty="0" err="1">
                <a:solidFill>
                  <a:schemeClr val="accent6">
                    <a:lumMod val="75000"/>
                  </a:schemeClr>
                </a:solidFill>
              </a:rPr>
              <a:t>ний</a:t>
            </a:r>
            <a:r>
              <a:rPr lang="bg-BG" sz="4800" i="1" dirty="0">
                <a:solidFill>
                  <a:schemeClr val="accent6">
                    <a:lumMod val="75000"/>
                  </a:schemeClr>
                </a:solidFill>
              </a:rPr>
              <a:t> твоите деца,</a:t>
            </a:r>
            <a:endParaRPr lang="bg-BG" sz="4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bg-BG" sz="4800" i="1" dirty="0">
                <a:solidFill>
                  <a:schemeClr val="accent6">
                    <a:lumMod val="75000"/>
                  </a:schemeClr>
                </a:solidFill>
              </a:rPr>
              <a:t>пред теб стоим щастливи</a:t>
            </a:r>
            <a:endParaRPr lang="bg-BG" sz="4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bg-BG" sz="4800" i="1" dirty="0">
                <a:solidFill>
                  <a:schemeClr val="accent6">
                    <a:lumMod val="75000"/>
                  </a:schemeClr>
                </a:solidFill>
              </a:rPr>
              <a:t>и с грейнали лица.</a:t>
            </a:r>
            <a:endParaRPr lang="bg-BG" sz="4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bg-BG" sz="4800" dirty="0"/>
              <a:t> </a:t>
            </a:r>
          </a:p>
          <a:p>
            <a:pPr marL="0" indent="0">
              <a:buNone/>
            </a:pPr>
            <a:r>
              <a:rPr lang="bg-BG" sz="4800" i="1" dirty="0">
                <a:solidFill>
                  <a:srgbClr val="FFC000"/>
                </a:solidFill>
              </a:rPr>
              <a:t>Пълни с благодарност</a:t>
            </a:r>
            <a:endParaRPr lang="bg-BG" sz="48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bg-BG" sz="4800" i="1" dirty="0">
                <a:solidFill>
                  <a:srgbClr val="FFC000"/>
                </a:solidFill>
              </a:rPr>
              <a:t>събрали сме се пак.</a:t>
            </a:r>
            <a:endParaRPr lang="bg-BG" sz="48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bg-BG" sz="4800" i="1" dirty="0">
                <a:solidFill>
                  <a:srgbClr val="FFC000"/>
                </a:solidFill>
              </a:rPr>
              <a:t>Сърдечно ти желаем</a:t>
            </a:r>
            <a:endParaRPr lang="bg-BG" sz="48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bg-BG" sz="4800" i="1" dirty="0">
                <a:solidFill>
                  <a:srgbClr val="FFC000"/>
                </a:solidFill>
              </a:rPr>
              <a:t>прекрасен отдих,смях.</a:t>
            </a:r>
            <a:endParaRPr lang="bg-BG" sz="48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bg-BG" sz="4800" dirty="0">
                <a:solidFill>
                  <a:srgbClr val="FFC000"/>
                </a:solidFill>
              </a:rPr>
              <a:t> </a:t>
            </a:r>
          </a:p>
          <a:p>
            <a:pPr marL="0" indent="0">
              <a:buNone/>
            </a:pPr>
            <a:r>
              <a:rPr lang="bg-BG" sz="4800" i="1" dirty="0">
                <a:solidFill>
                  <a:srgbClr val="FF0000"/>
                </a:solidFill>
              </a:rPr>
              <a:t>След слънчевото лято,</a:t>
            </a:r>
            <a:endParaRPr lang="bg-BG" sz="4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bg-BG" sz="4800" i="1" dirty="0">
                <a:solidFill>
                  <a:srgbClr val="FF0000"/>
                </a:solidFill>
              </a:rPr>
              <a:t>пораснали наесен,</a:t>
            </a:r>
            <a:endParaRPr lang="bg-BG" sz="4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bg-BG" sz="4800" i="1" dirty="0">
                <a:solidFill>
                  <a:srgbClr val="FF0000"/>
                </a:solidFill>
              </a:rPr>
              <a:t>при тебе като ято</a:t>
            </a:r>
            <a:endParaRPr lang="bg-BG" sz="4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bg-BG" sz="4800" i="1" dirty="0">
                <a:solidFill>
                  <a:srgbClr val="FF0000"/>
                </a:solidFill>
              </a:rPr>
              <a:t>ще се </a:t>
            </a:r>
            <a:r>
              <a:rPr lang="bg-BG" sz="4800" i="1" dirty="0" smtClean="0">
                <a:solidFill>
                  <a:srgbClr val="FF0000"/>
                </a:solidFill>
              </a:rPr>
              <a:t>завърнем </a:t>
            </a:r>
            <a:r>
              <a:rPr lang="bg-BG" sz="4800" i="1" dirty="0">
                <a:solidFill>
                  <a:srgbClr val="FF0000"/>
                </a:solidFill>
              </a:rPr>
              <a:t>с песен</a:t>
            </a:r>
            <a:r>
              <a:rPr lang="bg-BG" sz="4800" i="1" dirty="0" smtClean="0">
                <a:solidFill>
                  <a:srgbClr val="FF0000"/>
                </a:solidFill>
              </a:rPr>
              <a:t>.</a:t>
            </a:r>
          </a:p>
          <a:p>
            <a:endParaRPr lang="bg-BG" sz="48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bg-BG" sz="4800" b="1" i="1" dirty="0"/>
              <a:t>Таня Стоянова</a:t>
            </a:r>
            <a:endParaRPr lang="bg-BG" sz="4800" i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24744"/>
            <a:ext cx="4208487" cy="429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276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2448272"/>
          </a:xfrm>
        </p:spPr>
        <p:txBody>
          <a:bodyPr>
            <a:noAutofit/>
          </a:bodyPr>
          <a:lstStyle/>
          <a:p>
            <a:r>
              <a:rPr lang="bg-BG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Лятна нощ</a:t>
            </a:r>
            <a:br>
              <a:rPr lang="bg-BG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Слънцето залязва. Последните му лъчи багрят небето с огнена светлина. Хладен ветрец повява от планината. Над нея бавно посребрява лик </a:t>
            </a:r>
            <a:r>
              <a:rPr lang="bg-BG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месечко</a:t>
            </a:r>
            <a:r>
              <a:rPr lang="bg-BG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 светлото още небе изгряват първите звезди . Малки </a:t>
            </a:r>
            <a:r>
              <a:rPr lang="bg-BG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светулчици</a:t>
            </a:r>
            <a:r>
              <a:rPr lang="bg-BG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като искрици </a:t>
            </a:r>
            <a:r>
              <a:rPr lang="bg-BG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блесват</a:t>
            </a:r>
            <a:r>
              <a:rPr lang="bg-BG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се губят в тъмнината. Безгрижни щурци пеят в тревата. Въздухът ухае на сочна детелина и мащерка. </a:t>
            </a:r>
            <a:r>
              <a:rPr lang="bg-BG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Тихата юлска </a:t>
            </a:r>
            <a:r>
              <a:rPr lang="bg-BG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нощ обгръща земята.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3345235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bg-BG" i="1" dirty="0" smtClean="0">
                <a:solidFill>
                  <a:srgbClr val="FF0000"/>
                </a:solidFill>
              </a:rPr>
              <a:t>  </a:t>
            </a:r>
          </a:p>
          <a:p>
            <a:pPr algn="r"/>
            <a:endParaRPr lang="bg-BG" i="1" dirty="0">
              <a:solidFill>
                <a:srgbClr val="FF0000"/>
              </a:solidFill>
            </a:endParaRPr>
          </a:p>
          <a:p>
            <a:pPr algn="r"/>
            <a:endParaRPr lang="bg-BG" i="1" dirty="0" smtClean="0">
              <a:solidFill>
                <a:srgbClr val="FF0000"/>
              </a:solidFill>
            </a:endParaRPr>
          </a:p>
          <a:p>
            <a:pPr algn="r"/>
            <a:endParaRPr lang="bg-BG" i="1" dirty="0">
              <a:solidFill>
                <a:srgbClr val="FF0000"/>
              </a:solidFill>
            </a:endParaRPr>
          </a:p>
          <a:p>
            <a:pPr algn="r"/>
            <a:endParaRPr lang="bg-BG" i="1" dirty="0" smtClean="0">
              <a:solidFill>
                <a:srgbClr val="FF0000"/>
              </a:solidFill>
            </a:endParaRPr>
          </a:p>
          <a:p>
            <a:pPr algn="r"/>
            <a:r>
              <a:rPr lang="bg-BG" i="1" dirty="0" smtClean="0">
                <a:solidFill>
                  <a:srgbClr val="FF0000"/>
                </a:solidFill>
              </a:rPr>
              <a:t>Борислав </a:t>
            </a:r>
            <a:r>
              <a:rPr lang="bg-BG" i="1" dirty="0">
                <a:solidFill>
                  <a:srgbClr val="FF0000"/>
                </a:solidFill>
              </a:rPr>
              <a:t>Кузманов </a:t>
            </a:r>
            <a:endParaRPr lang="bg-BG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96952"/>
            <a:ext cx="403764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626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atin typeface="Bookman Old Style" panose="02050604050505020204" pitchFamily="18" charset="0"/>
              </a:rPr>
              <a:t>               Де е </a:t>
            </a:r>
            <a:r>
              <a:rPr lang="ru-RU" i="1" dirty="0" err="1" smtClean="0">
                <a:latin typeface="Bookman Old Style" panose="02050604050505020204" pitchFamily="18" charset="0"/>
              </a:rPr>
              <a:t>България</a:t>
            </a:r>
            <a:r>
              <a:rPr lang="ru-RU" i="1" dirty="0" smtClean="0">
                <a:latin typeface="Bookman Old Style" panose="02050604050505020204" pitchFamily="18" charset="0"/>
              </a:rPr>
              <a:t>? </a:t>
            </a:r>
            <a:br>
              <a:rPr lang="ru-RU" i="1" dirty="0" smtClean="0">
                <a:latin typeface="Bookman Old Style" panose="02050604050505020204" pitchFamily="18" charset="0"/>
              </a:rPr>
            </a:br>
            <a:endParaRPr lang="bg-BG" i="1" dirty="0">
              <a:latin typeface="Bookman Old Style" panose="020506040505050202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347864" y="980728"/>
            <a:ext cx="3528392" cy="48139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i="1" dirty="0" err="1" smtClean="0"/>
              <a:t>Питат</a:t>
            </a:r>
            <a:r>
              <a:rPr lang="ru-RU" sz="1600" i="1" dirty="0" smtClean="0"/>
              <a:t> ли </a:t>
            </a:r>
            <a:r>
              <a:rPr lang="ru-RU" sz="1600" i="1" dirty="0" err="1" smtClean="0"/>
              <a:t>ме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дей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зората</a:t>
            </a:r>
            <a:r>
              <a:rPr lang="ru-RU" sz="1600" i="1" dirty="0" smtClean="0"/>
              <a:t> </a:t>
            </a:r>
          </a:p>
          <a:p>
            <a:pPr marL="0" indent="0">
              <a:buNone/>
            </a:pPr>
            <a:r>
              <a:rPr lang="ru-RU" sz="1600" i="1" dirty="0" err="1" smtClean="0"/>
              <a:t>Ме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огряла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първи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път</a:t>
            </a:r>
            <a:r>
              <a:rPr lang="ru-RU" sz="1600" i="1" dirty="0" smtClean="0"/>
              <a:t>. </a:t>
            </a:r>
          </a:p>
          <a:p>
            <a:pPr marL="0" indent="0">
              <a:buNone/>
            </a:pPr>
            <a:r>
              <a:rPr lang="ru-RU" sz="1600" i="1" dirty="0" err="1" smtClean="0"/>
              <a:t>Питат</a:t>
            </a:r>
            <a:r>
              <a:rPr lang="ru-RU" sz="1600" i="1" dirty="0" smtClean="0"/>
              <a:t> ли </a:t>
            </a:r>
            <a:r>
              <a:rPr lang="ru-RU" sz="1600" i="1" dirty="0" err="1" smtClean="0"/>
              <a:t>ме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дей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земята</a:t>
            </a:r>
            <a:r>
              <a:rPr lang="ru-RU" sz="1600" i="1" dirty="0" smtClean="0"/>
              <a:t> </a:t>
            </a:r>
          </a:p>
          <a:p>
            <a:pPr marL="0" indent="0">
              <a:buNone/>
            </a:pPr>
            <a:r>
              <a:rPr lang="ru-RU" sz="1600" i="1" dirty="0" err="1" smtClean="0"/>
              <a:t>що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най</a:t>
            </a:r>
            <a:r>
              <a:rPr lang="ru-RU" sz="1600" i="1" dirty="0" smtClean="0"/>
              <a:t>-любя на света. </a:t>
            </a:r>
          </a:p>
          <a:p>
            <a:pPr marL="0" indent="0">
              <a:buNone/>
            </a:pPr>
            <a:r>
              <a:rPr lang="ru-RU" sz="1600" i="1" dirty="0" err="1" smtClean="0"/>
              <a:t>Тамо</a:t>
            </a:r>
            <a:r>
              <a:rPr lang="ru-RU" sz="1600" i="1" dirty="0" smtClean="0"/>
              <a:t> аз </a:t>
            </a:r>
            <a:r>
              <a:rPr lang="ru-RU" sz="1600" i="1" dirty="0" err="1" smtClean="0"/>
              <a:t>ще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отговоря</a:t>
            </a:r>
            <a:r>
              <a:rPr lang="ru-RU" sz="1600" i="1" dirty="0" smtClean="0"/>
              <a:t> </a:t>
            </a:r>
          </a:p>
          <a:p>
            <a:pPr marL="0" indent="0">
              <a:buNone/>
            </a:pPr>
            <a:r>
              <a:rPr lang="ru-RU" sz="1600" i="1" dirty="0" smtClean="0"/>
              <a:t>Де се </a:t>
            </a:r>
            <a:r>
              <a:rPr lang="ru-RU" sz="1600" i="1" dirty="0" err="1" smtClean="0"/>
              <a:t>белий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Дунав</a:t>
            </a:r>
            <a:r>
              <a:rPr lang="ru-RU" sz="1600" i="1" dirty="0" smtClean="0"/>
              <a:t> лей, </a:t>
            </a:r>
          </a:p>
          <a:p>
            <a:pPr marL="0" indent="0">
              <a:buNone/>
            </a:pPr>
            <a:r>
              <a:rPr lang="ru-RU" sz="1600" i="1" dirty="0" smtClean="0"/>
              <a:t>Де от </a:t>
            </a:r>
            <a:r>
              <a:rPr lang="ru-RU" sz="1600" i="1" dirty="0" err="1" smtClean="0"/>
              <a:t>изток</a:t>
            </a:r>
            <a:r>
              <a:rPr lang="ru-RU" sz="1600" i="1" dirty="0" smtClean="0"/>
              <a:t> Черно море </a:t>
            </a:r>
          </a:p>
          <a:p>
            <a:pPr marL="0" indent="0">
              <a:buNone/>
            </a:pPr>
            <a:r>
              <a:rPr lang="ru-RU" sz="1600" i="1" dirty="0" err="1" smtClean="0"/>
              <a:t>Ке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бунтува</a:t>
            </a:r>
            <a:r>
              <a:rPr lang="ru-RU" sz="1600" i="1" dirty="0" smtClean="0"/>
              <a:t> и светлей. </a:t>
            </a:r>
          </a:p>
          <a:p>
            <a:pPr marL="0" indent="0">
              <a:buNone/>
            </a:pPr>
            <a:r>
              <a:rPr lang="ru-RU" sz="1600" i="1" dirty="0" err="1" smtClean="0"/>
              <a:t>Тамо</a:t>
            </a:r>
            <a:r>
              <a:rPr lang="ru-RU" sz="1600" i="1" dirty="0" smtClean="0"/>
              <a:t> де се </a:t>
            </a:r>
            <a:r>
              <a:rPr lang="ru-RU" sz="1600" i="1" dirty="0" err="1" smtClean="0"/>
              <a:t>възвишава</a:t>
            </a:r>
            <a:r>
              <a:rPr lang="ru-RU" sz="1600" i="1" dirty="0" smtClean="0"/>
              <a:t> </a:t>
            </a:r>
          </a:p>
          <a:p>
            <a:pPr marL="0" indent="0">
              <a:buNone/>
            </a:pPr>
            <a:r>
              <a:rPr lang="ru-RU" sz="1600" i="1" dirty="0" smtClean="0"/>
              <a:t>Горда Стара </a:t>
            </a:r>
            <a:r>
              <a:rPr lang="ru-RU" sz="1600" i="1" dirty="0" err="1" smtClean="0"/>
              <a:t>планина</a:t>
            </a:r>
            <a:r>
              <a:rPr lang="ru-RU" sz="1600" i="1" dirty="0" smtClean="0"/>
              <a:t>, </a:t>
            </a:r>
          </a:p>
          <a:p>
            <a:pPr marL="0" indent="0">
              <a:buNone/>
            </a:pPr>
            <a:r>
              <a:rPr lang="ru-RU" sz="1600" i="1" dirty="0" smtClean="0"/>
              <a:t>Де </a:t>
            </a:r>
            <a:r>
              <a:rPr lang="ru-RU" sz="1600" i="1" dirty="0" err="1" smtClean="0"/>
              <a:t>Марица</a:t>
            </a:r>
            <a:r>
              <a:rPr lang="ru-RU" sz="1600" i="1" dirty="0" smtClean="0"/>
              <a:t> тихо </a:t>
            </a:r>
            <a:r>
              <a:rPr lang="ru-RU" sz="1600" i="1" dirty="0" err="1" smtClean="0"/>
              <a:t>шава</a:t>
            </a:r>
            <a:r>
              <a:rPr lang="ru-RU" sz="1600" i="1" dirty="0" smtClean="0"/>
              <a:t> </a:t>
            </a:r>
          </a:p>
          <a:p>
            <a:pPr marL="0" indent="0">
              <a:buNone/>
            </a:pPr>
            <a:r>
              <a:rPr lang="ru-RU" sz="1600" i="1" dirty="0" smtClean="0"/>
              <a:t>из </a:t>
            </a:r>
            <a:r>
              <a:rPr lang="ru-RU" sz="1600" i="1" dirty="0" err="1" smtClean="0"/>
              <a:t>Трякийска</a:t>
            </a:r>
            <a:r>
              <a:rPr lang="ru-RU" sz="1600" i="1" dirty="0" smtClean="0"/>
              <a:t> равнина. </a:t>
            </a:r>
          </a:p>
          <a:p>
            <a:pPr marL="0" indent="0">
              <a:buNone/>
            </a:pPr>
            <a:r>
              <a:rPr lang="ru-RU" sz="1600" i="1" dirty="0" err="1" smtClean="0"/>
              <a:t>Българио</a:t>
            </a:r>
            <a:r>
              <a:rPr lang="ru-RU" sz="1600" i="1" dirty="0" smtClean="0"/>
              <a:t> друга мила </a:t>
            </a:r>
          </a:p>
          <a:p>
            <a:pPr marL="0" indent="0">
              <a:buNone/>
            </a:pPr>
            <a:r>
              <a:rPr lang="ru-RU" sz="1600" i="1" dirty="0" err="1" smtClean="0"/>
              <a:t>Земя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пълна</a:t>
            </a:r>
            <a:r>
              <a:rPr lang="ru-RU" sz="1600" i="1" dirty="0" smtClean="0"/>
              <a:t> с </a:t>
            </a:r>
            <a:r>
              <a:rPr lang="ru-RU" sz="1600" i="1" dirty="0" err="1" smtClean="0"/>
              <a:t>добрини</a:t>
            </a:r>
            <a:r>
              <a:rPr lang="ru-RU" sz="1600" i="1" dirty="0" smtClean="0"/>
              <a:t>, </a:t>
            </a:r>
          </a:p>
          <a:p>
            <a:pPr marL="0" indent="0">
              <a:buNone/>
            </a:pPr>
            <a:r>
              <a:rPr lang="ru-RU" sz="1600" i="1" dirty="0" err="1" smtClean="0"/>
              <a:t>Земя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що</a:t>
            </a:r>
            <a:r>
              <a:rPr lang="ru-RU" sz="1600" i="1" dirty="0" smtClean="0"/>
              <a:t> си </a:t>
            </a:r>
            <a:r>
              <a:rPr lang="ru-RU" sz="1600" i="1" dirty="0" err="1" smtClean="0"/>
              <a:t>ме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кърмила</a:t>
            </a:r>
            <a:r>
              <a:rPr lang="ru-RU" sz="1600" i="1" dirty="0" smtClean="0"/>
              <a:t> </a:t>
            </a:r>
          </a:p>
          <a:p>
            <a:pPr marL="0" indent="0">
              <a:buNone/>
            </a:pPr>
            <a:r>
              <a:rPr lang="ru-RU" sz="1600" i="1" dirty="0" smtClean="0"/>
              <a:t>Моя поклон </a:t>
            </a:r>
            <a:r>
              <a:rPr lang="ru-RU" sz="1600" i="1" dirty="0" err="1" smtClean="0"/>
              <a:t>приеми</a:t>
            </a:r>
            <a:r>
              <a:rPr lang="ru-RU" sz="1600" i="1" dirty="0" smtClean="0"/>
              <a:t> .</a:t>
            </a:r>
          </a:p>
          <a:p>
            <a:pPr marL="0" indent="0">
              <a:buNone/>
            </a:pPr>
            <a:r>
              <a:rPr lang="ru-RU" sz="1600" i="1" dirty="0" smtClean="0"/>
              <a:t>                                          Иван </a:t>
            </a:r>
            <a:r>
              <a:rPr lang="ru-RU" sz="1600" i="1" dirty="0" err="1" smtClean="0"/>
              <a:t>Вазов</a:t>
            </a:r>
            <a:endParaRPr lang="ru-RU" sz="1600" i="1" dirty="0" smtClean="0"/>
          </a:p>
          <a:p>
            <a:pPr marL="0" indent="0">
              <a:buNone/>
            </a:pPr>
            <a:r>
              <a:rPr lang="ru-RU" sz="1600" dirty="0" smtClean="0"/>
              <a:t> </a:t>
            </a:r>
          </a:p>
          <a:p>
            <a:pPr marL="0" indent="0">
              <a:buNone/>
            </a:pPr>
            <a:r>
              <a:rPr lang="ru-RU" sz="1600" b="1" i="1" u="sng" dirty="0" err="1" smtClean="0"/>
              <a:t>Изготвил</a:t>
            </a:r>
            <a:r>
              <a:rPr lang="ru-RU" sz="1600" b="1" i="1" u="sng" dirty="0" smtClean="0"/>
              <a:t>:  </a:t>
            </a:r>
            <a:r>
              <a:rPr lang="ru-RU" sz="1600" b="1" i="1" u="sng" dirty="0" err="1" smtClean="0"/>
              <a:t>Денислав</a:t>
            </a:r>
            <a:r>
              <a:rPr lang="ru-RU" sz="1600" b="1" i="1" u="sng" dirty="0" smtClean="0"/>
              <a:t> </a:t>
            </a:r>
            <a:r>
              <a:rPr lang="ru-RU" sz="1600" b="1" i="1" u="sng" dirty="0" err="1" smtClean="0"/>
              <a:t>Недков</a:t>
            </a:r>
            <a:endParaRPr lang="bg-BG" sz="1600" b="1" i="1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2768451" cy="207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61048"/>
            <a:ext cx="28098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28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bg-BG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Родна</a:t>
            </a:r>
            <a:r>
              <a:rPr lang="bg-BG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стряха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bg-BG" sz="28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Бяла </a:t>
            </a:r>
            <a:r>
              <a:rPr lang="bg-BG" sz="2800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спретната</a:t>
            </a:r>
            <a:r>
              <a:rPr lang="bg-BG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къщурка</a:t>
            </a:r>
            <a:r>
              <a:rPr lang="bg-BG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28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 липи отпред</a:t>
            </a:r>
            <a:r>
              <a:rPr lang="bg-BG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2800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Тука</a:t>
            </a:r>
            <a:r>
              <a:rPr lang="bg-BG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майчина</a:t>
            </a:r>
            <a:r>
              <a:rPr lang="bg-BG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милувка</a:t>
            </a:r>
            <a:endParaRPr lang="bg-BG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28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сетих</a:t>
            </a:r>
            <a:r>
              <a:rPr lang="bg-BG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най-напред</a:t>
            </a:r>
            <a:r>
              <a:rPr lang="bg-BG" sz="28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bg-BG" sz="2800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2800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Тука, </a:t>
            </a:r>
            <a:r>
              <a:rPr lang="bg-BG" sz="28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bg-BG" sz="28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липите</a:t>
            </a:r>
            <a:r>
              <a:rPr lang="bg-BG" sz="28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стари </a:t>
            </a:r>
          </a:p>
          <a:p>
            <a:pPr marL="0" indent="0">
              <a:buNone/>
            </a:pPr>
            <a:r>
              <a:rPr lang="bg-BG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bg-BG" sz="2800" i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веднъж </a:t>
            </a:r>
            <a:r>
              <a:rPr lang="bg-BG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играх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bg-BG" sz="2800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bg-BG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</a:t>
            </a:r>
            <a:r>
              <a:rPr lang="bg-BG" sz="28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bg-BG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весели </a:t>
            </a:r>
            <a:r>
              <a:rPr lang="bg-BG" sz="28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другари </a:t>
            </a:r>
          </a:p>
          <a:p>
            <a:pPr marL="0" indent="0">
              <a:buNone/>
            </a:pPr>
            <a:r>
              <a:rPr lang="bg-BG" sz="28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bg-BG" sz="28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качах</a:t>
            </a:r>
            <a:r>
              <a:rPr lang="bg-BG" sz="28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се </a:t>
            </a:r>
            <a:r>
              <a:rPr lang="bg-BG" sz="2800" i="1" dirty="0" smtClean="0">
                <a:solidFill>
                  <a:srgbClr val="AA20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смях</a:t>
            </a:r>
            <a:r>
              <a:rPr lang="bg-BG" sz="28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bg-BG" sz="2800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2800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Къщичке</a:t>
            </a:r>
            <a:r>
              <a:rPr lang="bg-BG" sz="28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bg-BG" sz="28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дните</a:t>
            </a:r>
            <a:r>
              <a:rPr lang="bg-BG" sz="28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i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златни</a:t>
            </a:r>
            <a:r>
              <a:rPr lang="bg-BG" sz="28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bg-BG" sz="28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bg-BG" sz="28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ът</a:t>
            </a:r>
            <a:r>
              <a:rPr lang="bg-BG" sz="28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свиден </a:t>
            </a:r>
            <a:r>
              <a:rPr lang="bg-BG" sz="28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bg-BG" sz="28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мил!</a:t>
            </a:r>
          </a:p>
          <a:p>
            <a:pPr marL="0" indent="0">
              <a:buNone/>
            </a:pPr>
            <a:r>
              <a:rPr lang="bg-BG" sz="28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bg-BG" sz="28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bg-BG" sz="28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царските</a:t>
            </a:r>
            <a:r>
              <a:rPr lang="bg-BG" sz="28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палати</a:t>
            </a:r>
          </a:p>
          <a:p>
            <a:pPr marL="0" indent="0">
              <a:buNone/>
            </a:pPr>
            <a:r>
              <a:rPr lang="bg-BG" sz="28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bg-BG" sz="28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bg-BG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бих </a:t>
            </a:r>
            <a:r>
              <a:rPr lang="bg-BG" sz="28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 </a:t>
            </a:r>
            <a:r>
              <a:rPr lang="bg-BG" sz="2800" i="1" dirty="0" smtClean="0">
                <a:solidFill>
                  <a:srgbClr val="8F99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сменил</a:t>
            </a:r>
            <a:r>
              <a:rPr lang="bg-BG" sz="28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bg-BG" sz="28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2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bg-BG" sz="28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</a:t>
            </a:r>
            <a:r>
              <a:rPr lang="bg-BG" sz="2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Босилек</a:t>
            </a:r>
          </a:p>
          <a:p>
            <a:pPr marL="0" indent="0" algn="r">
              <a:buNone/>
            </a:pPr>
            <a:r>
              <a:rPr lang="bg-BG" sz="2800" i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Рая Николова</a:t>
            </a:r>
            <a:endParaRPr lang="bg-BG" sz="2800" u="sng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952" y="1196752"/>
            <a:ext cx="4121496" cy="25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1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bg-BG" sz="2400" i="1" dirty="0">
                <a:solidFill>
                  <a:srgbClr val="FFC000"/>
                </a:solidFill>
                <a:cs typeface="Times New Roman" panose="02020603050405020304" pitchFamily="18" charset="0"/>
              </a:rPr>
              <a:t> Пчелите  </a:t>
            </a:r>
            <a:r>
              <a:rPr lang="bg-BG" sz="2400" i="1" dirty="0">
                <a:cs typeface="Times New Roman" panose="02020603050405020304" pitchFamily="18" charset="0"/>
              </a:rPr>
              <a:t>и </a:t>
            </a:r>
            <a:r>
              <a:rPr lang="bg-BG" sz="2400" i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стършелите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65212" y="1052735"/>
            <a:ext cx="8229600" cy="4680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1800" dirty="0" smtClean="0">
                <a:solidFill>
                  <a:schemeClr val="accent6">
                    <a:lumMod val="75000"/>
                  </a:schemeClr>
                </a:solidFill>
              </a:rPr>
              <a:t>    Стършелите </a:t>
            </a:r>
            <a:r>
              <a:rPr lang="bg-BG" sz="1800" dirty="0" smtClean="0">
                <a:solidFill>
                  <a:srgbClr val="FF0000"/>
                </a:solidFill>
              </a:rPr>
              <a:t> </a:t>
            </a:r>
            <a:r>
              <a:rPr lang="bg-BG" sz="1800" dirty="0">
                <a:solidFill>
                  <a:srgbClr val="FF0000"/>
                </a:solidFill>
              </a:rPr>
              <a:t>намерили </a:t>
            </a:r>
            <a:r>
              <a:rPr lang="bg-BG" sz="1800" dirty="0"/>
              <a:t>в един </a:t>
            </a:r>
            <a:r>
              <a:rPr lang="bg-BG" sz="1800" dirty="0">
                <a:solidFill>
                  <a:srgbClr val="00B050"/>
                </a:solidFill>
              </a:rPr>
              <a:t>храст</a:t>
            </a:r>
            <a:r>
              <a:rPr lang="bg-BG" sz="1800" dirty="0"/>
              <a:t> </a:t>
            </a:r>
            <a:r>
              <a:rPr lang="bg-BG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няколко</a:t>
            </a:r>
            <a:r>
              <a:rPr lang="bg-BG" sz="1800" dirty="0"/>
              <a:t> </a:t>
            </a:r>
            <a:r>
              <a:rPr lang="bg-BG" sz="1800" dirty="0">
                <a:solidFill>
                  <a:schemeClr val="accent2">
                    <a:lumMod val="75000"/>
                  </a:schemeClr>
                </a:solidFill>
              </a:rPr>
              <a:t>пити</a:t>
            </a:r>
            <a:r>
              <a:rPr lang="bg-BG" sz="1800" dirty="0"/>
              <a:t> с </a:t>
            </a:r>
            <a:r>
              <a:rPr lang="bg-BG" sz="1800" dirty="0">
                <a:solidFill>
                  <a:srgbClr val="FFC000"/>
                </a:solidFill>
              </a:rPr>
              <a:t>мед</a:t>
            </a:r>
            <a:r>
              <a:rPr lang="bg-BG" sz="1800" dirty="0"/>
              <a:t>. </a:t>
            </a:r>
            <a:r>
              <a:rPr lang="bg-BG" sz="1800" dirty="0">
                <a:solidFill>
                  <a:schemeClr val="accent2">
                    <a:lumMod val="75000"/>
                  </a:schemeClr>
                </a:solidFill>
              </a:rPr>
              <a:t>Той </a:t>
            </a:r>
            <a:r>
              <a:rPr lang="bg-BG" sz="1800" dirty="0">
                <a:solidFill>
                  <a:srgbClr val="92D050"/>
                </a:solidFill>
              </a:rPr>
              <a:t>бил</a:t>
            </a:r>
            <a:r>
              <a:rPr lang="bg-BG" sz="1800" dirty="0"/>
              <a:t> </a:t>
            </a:r>
            <a:r>
              <a:rPr lang="bg-BG" sz="1800" dirty="0">
                <a:solidFill>
                  <a:srgbClr val="00B0F0"/>
                </a:solidFill>
              </a:rPr>
              <a:t>толкова </a:t>
            </a:r>
            <a:r>
              <a:rPr lang="bg-BG" sz="1800" dirty="0">
                <a:solidFill>
                  <a:srgbClr val="7030A0"/>
                </a:solidFill>
              </a:rPr>
              <a:t>вкусен,</a:t>
            </a:r>
            <a:r>
              <a:rPr lang="bg-BG" sz="1800" dirty="0">
                <a:solidFill>
                  <a:schemeClr val="accent2">
                    <a:lumMod val="50000"/>
                  </a:schemeClr>
                </a:solidFill>
              </a:rPr>
              <a:t>че решили </a:t>
            </a:r>
            <a:r>
              <a:rPr lang="bg-BG" sz="1800" dirty="0">
                <a:solidFill>
                  <a:srgbClr val="FFC000"/>
                </a:solidFill>
              </a:rPr>
              <a:t>да си го </a:t>
            </a:r>
            <a:r>
              <a:rPr lang="bg-BG" sz="1800" dirty="0"/>
              <a:t>присвоят и </a:t>
            </a:r>
            <a:r>
              <a:rPr lang="bg-BG" sz="1800" dirty="0">
                <a:solidFill>
                  <a:srgbClr val="00B0F0"/>
                </a:solidFill>
              </a:rPr>
              <a:t>да </a:t>
            </a:r>
            <a:r>
              <a:rPr lang="bg-BG" sz="1800" dirty="0">
                <a:solidFill>
                  <a:srgbClr val="C00000"/>
                </a:solidFill>
              </a:rPr>
              <a:t>казват</a:t>
            </a:r>
            <a:r>
              <a:rPr lang="bg-BG" sz="1800" dirty="0"/>
              <a:t>, че е </a:t>
            </a:r>
            <a:r>
              <a:rPr lang="bg-BG" sz="1800" dirty="0" smtClean="0">
                <a:solidFill>
                  <a:srgbClr val="FF0000"/>
                </a:solidFill>
              </a:rPr>
              <a:t>техен</a:t>
            </a:r>
            <a:r>
              <a:rPr lang="bg-BG" sz="1800" dirty="0" smtClean="0"/>
              <a:t>.</a:t>
            </a:r>
            <a:endParaRPr lang="bg-BG" sz="1800" dirty="0"/>
          </a:p>
          <a:p>
            <a:pPr marL="0" indent="0">
              <a:buNone/>
            </a:pPr>
            <a:r>
              <a:rPr lang="bg-BG" sz="1800" dirty="0" smtClean="0"/>
              <a:t>      </a:t>
            </a:r>
            <a:r>
              <a:rPr lang="bg-BG" sz="1800" dirty="0" smtClean="0">
                <a:solidFill>
                  <a:srgbClr val="0070C0"/>
                </a:solidFill>
              </a:rPr>
              <a:t>Долетели</a:t>
            </a:r>
            <a:r>
              <a:rPr lang="bg-BG" sz="1800" dirty="0" smtClean="0"/>
              <a:t> </a:t>
            </a:r>
            <a:r>
              <a:rPr lang="bg-BG" sz="1800" dirty="0">
                <a:solidFill>
                  <a:schemeClr val="accent6"/>
                </a:solidFill>
              </a:rPr>
              <a:t>пчелите</a:t>
            </a:r>
            <a:r>
              <a:rPr lang="bg-BG" sz="1800" dirty="0">
                <a:solidFill>
                  <a:srgbClr val="00B050"/>
                </a:solidFill>
              </a:rPr>
              <a:t>, на </a:t>
            </a:r>
            <a:r>
              <a:rPr lang="bg-BG" sz="1800" dirty="0">
                <a:solidFill>
                  <a:srgbClr val="AA20A3"/>
                </a:solidFill>
              </a:rPr>
              <a:t>които</a:t>
            </a:r>
            <a:r>
              <a:rPr lang="bg-BG" sz="1800" dirty="0"/>
              <a:t> </a:t>
            </a:r>
            <a:r>
              <a:rPr lang="bg-BG" sz="1800" dirty="0">
                <a:solidFill>
                  <a:srgbClr val="FF0000"/>
                </a:solidFill>
              </a:rPr>
              <a:t>бил </a:t>
            </a:r>
            <a:r>
              <a:rPr lang="bg-BG" sz="1800" dirty="0" smtClean="0">
                <a:solidFill>
                  <a:srgbClr val="92D050"/>
                </a:solidFill>
              </a:rPr>
              <a:t>медът</a:t>
            </a:r>
            <a:r>
              <a:rPr lang="bg-BG" sz="1800" dirty="0" smtClean="0"/>
              <a:t>.</a:t>
            </a:r>
          </a:p>
          <a:p>
            <a:pPr marL="0" indent="0" algn="r">
              <a:buNone/>
            </a:pPr>
            <a:r>
              <a:rPr lang="bg-BG" sz="2000" i="1" dirty="0" err="1" smtClean="0">
                <a:solidFill>
                  <a:schemeClr val="accent3">
                    <a:lumMod val="75000"/>
                  </a:schemeClr>
                </a:solidFill>
              </a:rPr>
              <a:t>Рослана</a:t>
            </a:r>
            <a:r>
              <a:rPr lang="bg-BG" sz="2000" i="1" dirty="0" smtClean="0">
                <a:solidFill>
                  <a:schemeClr val="accent3">
                    <a:lumMod val="75000"/>
                  </a:schemeClr>
                </a:solidFill>
              </a:rPr>
              <a:t> Костадинова</a:t>
            </a:r>
          </a:p>
          <a:p>
            <a:pPr marL="0" indent="0" algn="r">
              <a:buNone/>
            </a:pPr>
            <a:endParaRPr lang="bg-BG" sz="2000" i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r">
              <a:buNone/>
            </a:pPr>
            <a:endParaRPr lang="bg-BG" sz="2000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r">
              <a:buNone/>
            </a:pPr>
            <a:endParaRPr lang="bg-BG" sz="2000" i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bg-BG" sz="1800" i="1" dirty="0" smtClean="0"/>
              <a:t> </a:t>
            </a:r>
            <a:endParaRPr lang="bg-BG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74" y="2276872"/>
            <a:ext cx="7848872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01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954437"/>
            <a:ext cx="4176464" cy="170306"/>
          </a:xfrm>
        </p:spPr>
        <p:txBody>
          <a:bodyPr>
            <a:normAutofit fontScale="90000"/>
          </a:bodyPr>
          <a:lstStyle/>
          <a:p>
            <a:endParaRPr lang="bg-BG" dirty="0"/>
          </a:p>
        </p:txBody>
      </p:sp>
      <p:graphicFrame>
        <p:nvGraphicFramePr>
          <p:cNvPr id="4" name="Контейнер за съдържание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734441"/>
              </p:ext>
            </p:extLst>
          </p:nvPr>
        </p:nvGraphicFramePr>
        <p:xfrm>
          <a:off x="2483768" y="1700808"/>
          <a:ext cx="3362325" cy="448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Document" r:id="rId4" imgW="5755343" imgH="7684160" progId="Word.Document.12">
                  <p:embed/>
                </p:oleObj>
              </mc:Choice>
              <mc:Fallback>
                <p:oleObj name="Document" r:id="rId4" imgW="5755343" imgH="76841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83768" y="1700808"/>
                        <a:ext cx="3362325" cy="448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48780"/>
            <a:ext cx="4824535" cy="507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708"/>
            <a:ext cx="5754687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6851"/>
            <a:ext cx="5754687" cy="727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6912"/>
            <a:ext cx="4093546" cy="319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695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211144" cy="72008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Де </a:t>
            </a:r>
            <a:r>
              <a:rPr lang="bg-BG" dirty="0"/>
              <a:t>е България</a:t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536145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i="1" dirty="0" err="1">
                <a:solidFill>
                  <a:schemeClr val="accent2">
                    <a:lumMod val="75000"/>
                  </a:schemeClr>
                </a:solidFill>
              </a:rPr>
              <a:t>Питат</a:t>
            </a:r>
            <a:r>
              <a:rPr lang="ru-RU" sz="7200" i="1" dirty="0">
                <a:solidFill>
                  <a:schemeClr val="accent2">
                    <a:lumMod val="75000"/>
                  </a:schemeClr>
                </a:solidFill>
              </a:rPr>
              <a:t> ли </a:t>
            </a:r>
            <a:r>
              <a:rPr lang="ru-RU" sz="7200" i="1" dirty="0" err="1">
                <a:solidFill>
                  <a:schemeClr val="tx2"/>
                </a:solidFill>
              </a:rPr>
              <a:t>ме</a:t>
            </a:r>
            <a:r>
              <a:rPr lang="ru-RU" sz="72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7200" i="1" dirty="0" err="1">
                <a:solidFill>
                  <a:schemeClr val="accent2">
                    <a:lumMod val="75000"/>
                  </a:schemeClr>
                </a:solidFill>
              </a:rPr>
              <a:t>дей</a:t>
            </a:r>
            <a:r>
              <a:rPr lang="ru-RU" sz="72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7200" i="1" dirty="0" err="1">
                <a:solidFill>
                  <a:srgbClr val="00B050"/>
                </a:solidFill>
              </a:rPr>
              <a:t>зората</a:t>
            </a:r>
            <a:r>
              <a:rPr lang="ru-RU" sz="7200" i="1" dirty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7200" i="1" dirty="0" err="1">
                <a:solidFill>
                  <a:schemeClr val="bg2">
                    <a:lumMod val="25000"/>
                  </a:schemeClr>
                </a:solidFill>
              </a:rPr>
              <a:t>м</a:t>
            </a:r>
            <a:r>
              <a:rPr lang="ru-RU" sz="7200" i="1" dirty="0" err="1" smtClean="0">
                <a:solidFill>
                  <a:schemeClr val="bg2">
                    <a:lumMod val="25000"/>
                  </a:schemeClr>
                </a:solidFill>
              </a:rPr>
              <a:t>е</a:t>
            </a:r>
            <a:r>
              <a:rPr lang="ru-RU" sz="72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7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огряла</a:t>
            </a:r>
            <a:r>
              <a:rPr lang="ru-RU" sz="72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7200" i="1" dirty="0" err="1">
                <a:solidFill>
                  <a:schemeClr val="bg2">
                    <a:lumMod val="25000"/>
                  </a:schemeClr>
                </a:solidFill>
              </a:rPr>
              <a:t>първи</a:t>
            </a:r>
            <a:r>
              <a:rPr lang="ru-RU" sz="72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7200" i="1" dirty="0" err="1">
                <a:solidFill>
                  <a:srgbClr val="FFC000"/>
                </a:solidFill>
              </a:rPr>
              <a:t>път</a:t>
            </a:r>
            <a:r>
              <a:rPr lang="ru-RU" sz="7200" i="1" dirty="0">
                <a:solidFill>
                  <a:srgbClr val="FFC000"/>
                </a:solidFill>
              </a:rPr>
              <a:t>. </a:t>
            </a:r>
          </a:p>
          <a:p>
            <a:pPr marL="0" indent="0">
              <a:buNone/>
            </a:pPr>
            <a:r>
              <a:rPr lang="ru-RU" sz="7200" i="1" dirty="0" err="1">
                <a:solidFill>
                  <a:schemeClr val="accent2">
                    <a:lumMod val="75000"/>
                  </a:schemeClr>
                </a:solidFill>
              </a:rPr>
              <a:t>Питат</a:t>
            </a:r>
            <a:r>
              <a:rPr lang="ru-RU" sz="72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7200" i="1" dirty="0">
                <a:solidFill>
                  <a:schemeClr val="accent1">
                    <a:lumMod val="50000"/>
                  </a:schemeClr>
                </a:solidFill>
              </a:rPr>
              <a:t>ли </a:t>
            </a:r>
            <a:r>
              <a:rPr lang="ru-RU" sz="7200" i="1" dirty="0" err="1">
                <a:solidFill>
                  <a:schemeClr val="bg2">
                    <a:lumMod val="25000"/>
                  </a:schemeClr>
                </a:solidFill>
              </a:rPr>
              <a:t>ме</a:t>
            </a:r>
            <a:r>
              <a:rPr lang="ru-RU" sz="72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7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дей</a:t>
            </a:r>
            <a:r>
              <a:rPr lang="ru-RU" sz="7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7200" i="1" dirty="0" err="1">
                <a:solidFill>
                  <a:schemeClr val="bg2">
                    <a:lumMod val="25000"/>
                  </a:schemeClr>
                </a:solidFill>
              </a:rPr>
              <a:t>земята</a:t>
            </a:r>
            <a:r>
              <a:rPr lang="ru-RU" sz="72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sz="7200" i="1" dirty="0" err="1">
                <a:solidFill>
                  <a:schemeClr val="bg2">
                    <a:lumMod val="25000"/>
                  </a:schemeClr>
                </a:solidFill>
              </a:rPr>
              <a:t>що</a:t>
            </a:r>
            <a:r>
              <a:rPr lang="ru-RU" sz="72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7200" i="1" dirty="0" err="1">
                <a:solidFill>
                  <a:srgbClr val="00B0F0"/>
                </a:solidFill>
              </a:rPr>
              <a:t>най</a:t>
            </a:r>
            <a:r>
              <a:rPr lang="ru-RU" sz="7200" i="1" dirty="0">
                <a:solidFill>
                  <a:srgbClr val="00B0F0"/>
                </a:solidFill>
              </a:rPr>
              <a:t>-любя </a:t>
            </a:r>
            <a:r>
              <a:rPr lang="ru-RU" sz="7200" i="1" dirty="0">
                <a:solidFill>
                  <a:schemeClr val="bg2">
                    <a:lumMod val="25000"/>
                  </a:schemeClr>
                </a:solidFill>
              </a:rPr>
              <a:t>на </a:t>
            </a:r>
            <a:r>
              <a:rPr lang="ru-RU" sz="7200" i="1" dirty="0">
                <a:solidFill>
                  <a:schemeClr val="accent3"/>
                </a:solidFill>
              </a:rPr>
              <a:t>света. </a:t>
            </a:r>
          </a:p>
          <a:p>
            <a:pPr marL="0" indent="0">
              <a:buNone/>
            </a:pPr>
            <a:r>
              <a:rPr lang="ru-RU" sz="7200" i="1" dirty="0" err="1">
                <a:solidFill>
                  <a:schemeClr val="bg2">
                    <a:lumMod val="25000"/>
                  </a:schemeClr>
                </a:solidFill>
              </a:rPr>
              <a:t>Тамо</a:t>
            </a:r>
            <a:r>
              <a:rPr lang="ru-RU" sz="72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7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аз </a:t>
            </a:r>
            <a:r>
              <a:rPr lang="ru-RU" sz="7200" i="1" dirty="0" err="1">
                <a:solidFill>
                  <a:schemeClr val="bg2">
                    <a:lumMod val="25000"/>
                  </a:schemeClr>
                </a:solidFill>
              </a:rPr>
              <a:t>ще</a:t>
            </a:r>
            <a:r>
              <a:rPr lang="ru-RU" sz="72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7200" i="1" dirty="0" err="1">
                <a:solidFill>
                  <a:srgbClr val="7030A0"/>
                </a:solidFill>
              </a:rPr>
              <a:t>отговоря</a:t>
            </a:r>
            <a:r>
              <a:rPr lang="ru-RU" sz="7200" i="1" dirty="0">
                <a:solidFill>
                  <a:srgbClr val="7030A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7200" i="1" dirty="0">
                <a:solidFill>
                  <a:schemeClr val="bg2">
                    <a:lumMod val="25000"/>
                  </a:schemeClr>
                </a:solidFill>
              </a:rPr>
              <a:t>Де </a:t>
            </a:r>
            <a:r>
              <a:rPr lang="ru-RU" sz="7200" i="1" dirty="0">
                <a:solidFill>
                  <a:schemeClr val="accent2">
                    <a:lumMod val="50000"/>
                  </a:schemeClr>
                </a:solidFill>
              </a:rPr>
              <a:t>се </a:t>
            </a:r>
            <a:r>
              <a:rPr lang="ru-RU" sz="7200" i="1" dirty="0" err="1">
                <a:solidFill>
                  <a:schemeClr val="accent2">
                    <a:lumMod val="50000"/>
                  </a:schemeClr>
                </a:solidFill>
              </a:rPr>
              <a:t>белий</a:t>
            </a:r>
            <a:r>
              <a:rPr lang="ru-RU" sz="72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7200" i="1" dirty="0" err="1">
                <a:solidFill>
                  <a:schemeClr val="bg2">
                    <a:lumMod val="25000"/>
                  </a:schemeClr>
                </a:solidFill>
              </a:rPr>
              <a:t>Дунав</a:t>
            </a:r>
            <a:r>
              <a:rPr lang="ru-RU" sz="72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7200" i="1" dirty="0">
                <a:solidFill>
                  <a:schemeClr val="accent6">
                    <a:lumMod val="50000"/>
                  </a:schemeClr>
                </a:solidFill>
              </a:rPr>
              <a:t>лей, </a:t>
            </a:r>
          </a:p>
          <a:p>
            <a:pPr marL="0" indent="0">
              <a:buNone/>
            </a:pPr>
            <a:r>
              <a:rPr lang="ru-RU" sz="7200" i="1" dirty="0">
                <a:solidFill>
                  <a:schemeClr val="bg2">
                    <a:lumMod val="25000"/>
                  </a:schemeClr>
                </a:solidFill>
              </a:rPr>
              <a:t>Де </a:t>
            </a:r>
            <a:r>
              <a:rPr lang="ru-RU" sz="7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от </a:t>
            </a:r>
            <a:r>
              <a:rPr lang="ru-RU" sz="7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изток</a:t>
            </a:r>
            <a:r>
              <a:rPr lang="ru-RU" sz="7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7200" i="1" dirty="0">
                <a:solidFill>
                  <a:schemeClr val="bg2">
                    <a:lumMod val="25000"/>
                  </a:schemeClr>
                </a:solidFill>
              </a:rPr>
              <a:t>Черно </a:t>
            </a:r>
            <a:r>
              <a:rPr lang="ru-RU" sz="7200" i="1" dirty="0">
                <a:solidFill>
                  <a:schemeClr val="accent2"/>
                </a:solidFill>
              </a:rPr>
              <a:t>море </a:t>
            </a:r>
          </a:p>
          <a:p>
            <a:pPr marL="0" indent="0">
              <a:buNone/>
            </a:pPr>
            <a:r>
              <a:rPr lang="ru-RU" sz="7200" i="1" dirty="0" err="1">
                <a:solidFill>
                  <a:schemeClr val="bg2">
                    <a:lumMod val="25000"/>
                  </a:schemeClr>
                </a:solidFill>
              </a:rPr>
              <a:t>Ке</a:t>
            </a:r>
            <a:r>
              <a:rPr lang="ru-RU" sz="72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7200" i="1" dirty="0" err="1">
                <a:solidFill>
                  <a:schemeClr val="accent3">
                    <a:lumMod val="75000"/>
                  </a:schemeClr>
                </a:solidFill>
              </a:rPr>
              <a:t>бунтува</a:t>
            </a:r>
            <a:r>
              <a:rPr lang="ru-RU" sz="72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7200" i="1" dirty="0">
                <a:solidFill>
                  <a:schemeClr val="bg2">
                    <a:lumMod val="25000"/>
                  </a:schemeClr>
                </a:solidFill>
              </a:rPr>
              <a:t>и </a:t>
            </a:r>
            <a:r>
              <a:rPr lang="ru-RU" sz="72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светлей. </a:t>
            </a:r>
          </a:p>
          <a:p>
            <a:pPr marL="0" indent="0">
              <a:buNone/>
            </a:pPr>
            <a:r>
              <a:rPr lang="ru-RU" sz="7200" i="1" dirty="0" err="1">
                <a:solidFill>
                  <a:schemeClr val="bg2">
                    <a:lumMod val="25000"/>
                  </a:schemeClr>
                </a:solidFill>
              </a:rPr>
              <a:t>Тамо</a:t>
            </a:r>
            <a:r>
              <a:rPr lang="ru-RU" sz="72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7200" i="1" dirty="0">
                <a:solidFill>
                  <a:schemeClr val="accent1"/>
                </a:solidFill>
              </a:rPr>
              <a:t>де се </a:t>
            </a:r>
            <a:r>
              <a:rPr lang="ru-RU" sz="7200" i="1" dirty="0" err="1">
                <a:solidFill>
                  <a:schemeClr val="bg2">
                    <a:lumMod val="25000"/>
                  </a:schemeClr>
                </a:solidFill>
              </a:rPr>
              <a:t>възвишава</a:t>
            </a:r>
            <a:r>
              <a:rPr lang="ru-RU" sz="72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sz="7200" i="1" dirty="0">
                <a:solidFill>
                  <a:schemeClr val="bg2">
                    <a:lumMod val="25000"/>
                  </a:schemeClr>
                </a:solidFill>
              </a:rPr>
              <a:t>Горда </a:t>
            </a:r>
            <a:r>
              <a:rPr lang="ru-RU" sz="7200" i="1" dirty="0">
                <a:solidFill>
                  <a:schemeClr val="accent2"/>
                </a:solidFill>
              </a:rPr>
              <a:t>Стара </a:t>
            </a:r>
            <a:r>
              <a:rPr lang="ru-RU" sz="7200" i="1" dirty="0" err="1">
                <a:solidFill>
                  <a:schemeClr val="bg2">
                    <a:lumMod val="25000"/>
                  </a:schemeClr>
                </a:solidFill>
              </a:rPr>
              <a:t>планина</a:t>
            </a:r>
            <a:r>
              <a:rPr lang="ru-RU" sz="7200" i="1" dirty="0">
                <a:solidFill>
                  <a:schemeClr val="bg2">
                    <a:lumMod val="25000"/>
                  </a:schemeClr>
                </a:solidFill>
              </a:rPr>
              <a:t>, </a:t>
            </a:r>
          </a:p>
          <a:p>
            <a:pPr marL="0" indent="0">
              <a:buNone/>
            </a:pPr>
            <a:r>
              <a:rPr lang="ru-RU" sz="7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</a:t>
            </a:r>
            <a:r>
              <a:rPr lang="ru-RU" sz="7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 </a:t>
            </a:r>
            <a:r>
              <a:rPr lang="ru-RU" sz="72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Марица</a:t>
            </a:r>
            <a:r>
              <a:rPr lang="ru-RU" sz="7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7200" i="1" dirty="0">
                <a:solidFill>
                  <a:schemeClr val="bg2">
                    <a:lumMod val="25000"/>
                  </a:schemeClr>
                </a:solidFill>
              </a:rPr>
              <a:t>тихо </a:t>
            </a:r>
            <a:r>
              <a:rPr lang="ru-RU" sz="7200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шава</a:t>
            </a:r>
            <a:r>
              <a:rPr lang="ru-RU" sz="72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sz="7200" i="1" dirty="0">
                <a:solidFill>
                  <a:schemeClr val="bg2">
                    <a:lumMod val="25000"/>
                  </a:schemeClr>
                </a:solidFill>
              </a:rPr>
              <a:t>из </a:t>
            </a:r>
            <a:r>
              <a:rPr lang="ru-RU" sz="7200" i="1" dirty="0" err="1" smtClean="0">
                <a:solidFill>
                  <a:schemeClr val="accent4">
                    <a:lumMod val="75000"/>
                  </a:schemeClr>
                </a:solidFill>
              </a:rPr>
              <a:t>Тракийска</a:t>
            </a:r>
            <a:r>
              <a:rPr lang="ru-RU" sz="7200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7200" i="1" dirty="0">
                <a:solidFill>
                  <a:schemeClr val="bg2">
                    <a:lumMod val="25000"/>
                  </a:schemeClr>
                </a:solidFill>
              </a:rPr>
              <a:t>равнина. </a:t>
            </a:r>
          </a:p>
          <a:p>
            <a:pPr marL="0" indent="0">
              <a:buNone/>
            </a:pPr>
            <a:r>
              <a:rPr lang="ru-RU" sz="7200" i="1" dirty="0" err="1">
                <a:solidFill>
                  <a:schemeClr val="bg2">
                    <a:lumMod val="25000"/>
                  </a:schemeClr>
                </a:solidFill>
              </a:rPr>
              <a:t>Българио</a:t>
            </a:r>
            <a:r>
              <a:rPr lang="ru-RU" sz="72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7200" i="1" dirty="0">
                <a:solidFill>
                  <a:schemeClr val="accent6"/>
                </a:solidFill>
              </a:rPr>
              <a:t>друга </a:t>
            </a:r>
            <a:r>
              <a:rPr lang="ru-RU" sz="7200" i="1" dirty="0">
                <a:solidFill>
                  <a:schemeClr val="bg2">
                    <a:lumMod val="25000"/>
                  </a:schemeClr>
                </a:solidFill>
              </a:rPr>
              <a:t>мила </a:t>
            </a:r>
          </a:p>
          <a:p>
            <a:pPr marL="0" indent="0">
              <a:buNone/>
            </a:pPr>
            <a:r>
              <a:rPr lang="ru-RU" sz="7200" i="1" dirty="0" err="1">
                <a:solidFill>
                  <a:schemeClr val="bg2">
                    <a:lumMod val="25000"/>
                  </a:schemeClr>
                </a:solidFill>
              </a:rPr>
              <a:t>Земя</a:t>
            </a:r>
            <a:r>
              <a:rPr lang="ru-RU" sz="72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7200" i="1" dirty="0" err="1">
                <a:solidFill>
                  <a:schemeClr val="accent1">
                    <a:lumMod val="50000"/>
                  </a:schemeClr>
                </a:solidFill>
              </a:rPr>
              <a:t>пълна</a:t>
            </a:r>
            <a:r>
              <a:rPr lang="ru-RU" sz="72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7200" i="1" dirty="0">
                <a:solidFill>
                  <a:schemeClr val="bg2">
                    <a:lumMod val="25000"/>
                  </a:schemeClr>
                </a:solidFill>
              </a:rPr>
              <a:t>с </a:t>
            </a:r>
            <a:r>
              <a:rPr lang="ru-RU" sz="7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добрини</a:t>
            </a:r>
            <a:r>
              <a:rPr lang="ru-RU" sz="7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</a:p>
          <a:p>
            <a:pPr marL="0" indent="0">
              <a:buNone/>
            </a:pPr>
            <a:r>
              <a:rPr lang="ru-RU" sz="7200" i="1" dirty="0" err="1">
                <a:solidFill>
                  <a:schemeClr val="accent2"/>
                </a:solidFill>
              </a:rPr>
              <a:t>Земя</a:t>
            </a:r>
            <a:r>
              <a:rPr lang="ru-RU" sz="7200" i="1" dirty="0">
                <a:solidFill>
                  <a:schemeClr val="accent2"/>
                </a:solidFill>
              </a:rPr>
              <a:t> </a:t>
            </a:r>
            <a:r>
              <a:rPr lang="ru-RU" sz="7200" i="1" dirty="0" err="1">
                <a:solidFill>
                  <a:schemeClr val="bg2">
                    <a:lumMod val="25000"/>
                  </a:schemeClr>
                </a:solidFill>
              </a:rPr>
              <a:t>що</a:t>
            </a:r>
            <a:r>
              <a:rPr lang="ru-RU" sz="7200" i="1" dirty="0">
                <a:solidFill>
                  <a:schemeClr val="bg2">
                    <a:lumMod val="25000"/>
                  </a:schemeClr>
                </a:solidFill>
              </a:rPr>
              <a:t> си </a:t>
            </a:r>
            <a:r>
              <a:rPr lang="ru-RU" sz="7200" i="1" dirty="0" err="1">
                <a:solidFill>
                  <a:schemeClr val="bg2">
                    <a:lumMod val="25000"/>
                  </a:schemeClr>
                </a:solidFill>
              </a:rPr>
              <a:t>ме</a:t>
            </a:r>
            <a:r>
              <a:rPr lang="ru-RU" sz="72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7200" i="1" dirty="0" err="1">
                <a:solidFill>
                  <a:schemeClr val="accent3"/>
                </a:solidFill>
              </a:rPr>
              <a:t>кърмила</a:t>
            </a:r>
            <a:r>
              <a:rPr lang="ru-RU" sz="72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sz="7200" i="1" dirty="0" smtClean="0">
                <a:solidFill>
                  <a:schemeClr val="bg2">
                    <a:lumMod val="25000"/>
                  </a:schemeClr>
                </a:solidFill>
              </a:rPr>
              <a:t>моя </a:t>
            </a:r>
            <a:r>
              <a:rPr lang="ru-RU" sz="7200" i="1" dirty="0">
                <a:solidFill>
                  <a:schemeClr val="accent4">
                    <a:lumMod val="75000"/>
                  </a:schemeClr>
                </a:solidFill>
              </a:rPr>
              <a:t>поклон </a:t>
            </a:r>
            <a:r>
              <a:rPr lang="ru-RU" sz="7200" i="1" dirty="0" err="1" smtClean="0">
                <a:solidFill>
                  <a:schemeClr val="bg2">
                    <a:lumMod val="25000"/>
                  </a:schemeClr>
                </a:solidFill>
              </a:rPr>
              <a:t>приеми</a:t>
            </a:r>
            <a:r>
              <a:rPr lang="ru-RU" sz="7200" i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ru-RU" sz="7200" i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sz="5100" dirty="0" smtClean="0"/>
          </a:p>
          <a:p>
            <a:pPr marL="0" indent="0" algn="r">
              <a:buNone/>
            </a:pPr>
            <a:endParaRPr lang="ru-RU" sz="5100" dirty="0" smtClean="0"/>
          </a:p>
          <a:p>
            <a:pPr marL="0" indent="0" algn="r">
              <a:buNone/>
            </a:pPr>
            <a:endParaRPr lang="ru-RU" sz="5100" dirty="0"/>
          </a:p>
          <a:p>
            <a:pPr marL="0" indent="0" algn="r">
              <a:buNone/>
            </a:pPr>
            <a:r>
              <a:rPr lang="ru-RU" sz="9600" dirty="0" smtClean="0"/>
              <a:t> </a:t>
            </a:r>
            <a:r>
              <a:rPr lang="ru-RU" sz="9600" i="1" u="sng" dirty="0" smtClean="0"/>
              <a:t>Никол </a:t>
            </a:r>
            <a:r>
              <a:rPr lang="ru-RU" sz="9600" i="1" u="sng" dirty="0" err="1" smtClean="0"/>
              <a:t>Николова</a:t>
            </a:r>
            <a:endParaRPr lang="bg-BG" sz="9600" i="1" u="sng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8478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09120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683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83" y="476672"/>
            <a:ext cx="6205537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837" y="1600201"/>
            <a:ext cx="4088419" cy="44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378575"/>
            <a:ext cx="62055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284682"/>
            <a:ext cx="2152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95" y="4770437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957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299</Words>
  <Application>Microsoft Office PowerPoint</Application>
  <PresentationFormat>On-screen Show (4:3)</PresentationFormat>
  <Paragraphs>113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тема</vt:lpstr>
      <vt:lpstr>Document</vt:lpstr>
      <vt:lpstr>Грамотност за данни и информация –  II клас при ОУ „Самара“  гр .Стара Загора</vt:lpstr>
      <vt:lpstr>Антонина Иванова</vt:lpstr>
      <vt:lpstr>Лятна нощ  Слънцето залязва. Последните му лъчи багрят небето с огнена светлина. Хладен ветрец повява от планината. Над нея бавно посребрява лик месечко. По светлото още небе изгряват първите звезди . Малки светулчици като искрици блесват и се губят в тъмнината. Безгрижни щурци пеят в тревата. Въздухът ухае на сочна детелина и мащерка. Тихата юлска нощ обгръща земята. </vt:lpstr>
      <vt:lpstr>               Де е България?  </vt:lpstr>
      <vt:lpstr>Родна стряха </vt:lpstr>
      <vt:lpstr> Пчелите  и стършелите</vt:lpstr>
      <vt:lpstr>PowerPoint Presentation</vt:lpstr>
      <vt:lpstr> Де е България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Грамотност за данни и информация – II клас при ОУ „Самара“ гр .Стара Загора</dc:title>
  <dc:creator>Samara</dc:creator>
  <cp:lastModifiedBy>nn</cp:lastModifiedBy>
  <cp:revision>24</cp:revision>
  <dcterms:created xsi:type="dcterms:W3CDTF">2020-06-03T06:53:21Z</dcterms:created>
  <dcterms:modified xsi:type="dcterms:W3CDTF">2020-06-05T16:55:53Z</dcterms:modified>
</cp:coreProperties>
</file>