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367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53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242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6827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6954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456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003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6549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716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223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46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355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756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266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574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208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723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16000"/>
                    </a14:imgEffect>
                    <a14:imgEffect>
                      <a14:brightnessContrast bright="4000" contrast="-12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F6DE320-2599-4838-BB79-5C379B6FDA7C}" type="datetimeFigureOut">
              <a:rPr lang="bg-BG" smtClean="0"/>
              <a:t>23.6.2020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59123D0-20E7-422B-B8FE-BBA40EC2B8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5255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82781" y="4772297"/>
            <a:ext cx="9144000" cy="2085703"/>
          </a:xfrm>
        </p:spPr>
        <p:txBody>
          <a:bodyPr>
            <a:normAutofit/>
          </a:bodyPr>
          <a:lstStyle/>
          <a:p>
            <a:pPr algn="ctr"/>
            <a:r>
              <a:rPr lang="bg-BG" sz="6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Как да се пазим през лятната ваканция</a:t>
            </a:r>
            <a:endParaRPr lang="bg-BG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25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64326" y="356416"/>
            <a:ext cx="10515600" cy="1325563"/>
          </a:xfrm>
        </p:spPr>
        <p:txBody>
          <a:bodyPr/>
          <a:lstStyle/>
          <a:p>
            <a:pPr algn="ctr"/>
            <a:r>
              <a:rPr lang="bg-BG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Велосипедистите - правила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83976" y="1398905"/>
            <a:ext cx="5025216" cy="5350238"/>
          </a:xfrm>
        </p:spPr>
        <p:txBody>
          <a:bodyPr>
            <a:normAutofit fontScale="92500" lnSpcReduction="10000"/>
          </a:bodyPr>
          <a:lstStyle/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Да не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създава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опасности и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пречки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за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движението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поведението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си;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- Да не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поставя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опасност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живота и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здравето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хората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и да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причинява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имуществени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вреди;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- Да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опазва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околната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среда,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както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и да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отстранява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и да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предупреждава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шофьорите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при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опасност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- Да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съобразява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своето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поведение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със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сигналите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длъжностните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лица.</a:t>
            </a:r>
            <a:endParaRPr lang="bg-BG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19839" y="1825625"/>
            <a:ext cx="5793783" cy="25199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Велосипедистите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длъжни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да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познават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знаците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ръце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 – Завой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ляво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 –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Спиране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- Завой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надясно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bg-BG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84" y="3953691"/>
            <a:ext cx="4620942" cy="268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5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06" y="0"/>
            <a:ext cx="5501898" cy="3429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73" y="0"/>
            <a:ext cx="4291927" cy="68580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80" y="3429000"/>
            <a:ext cx="4581397" cy="342900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8"/>
            <a:ext cx="4063891" cy="4063891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79949"/>
            <a:ext cx="4063892" cy="27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5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67" b="76000" l="20750" r="7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48" y="4153990"/>
            <a:ext cx="5080000" cy="381000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Велосипедистите –</a:t>
            </a:r>
            <a:br>
              <a:rPr lang="bg-BG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bg-BG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приспособления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64665"/>
            <a:ext cx="8912275" cy="5093335"/>
          </a:xfrm>
        </p:spPr>
        <p:txBody>
          <a:bodyPr>
            <a:normAutofit/>
          </a:bodyPr>
          <a:lstStyle/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спирачки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;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-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звънец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и да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няма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друг звуков сигнал;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- устройство за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излъчване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бяла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или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жълта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добре различима 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светлина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отпред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червен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светло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отразител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отзад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; допуска се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поставянето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 устройство 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излъчване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червена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светлина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отзад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;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- бели или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жълти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светло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отразители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или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светлоотразяващи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елементи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отстрани 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колелата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endParaRPr lang="bg-BG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91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нтейнер за съдържание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Велосипедистите -</a:t>
            </a:r>
            <a:br>
              <a:rPr lang="bg-BG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bg-BG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забрани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023392" y="1829957"/>
            <a:ext cx="6145216" cy="5115106"/>
          </a:xfrm>
        </p:spPr>
        <p:txBody>
          <a:bodyPr>
            <a:normAutofit fontScale="77500" lnSpcReduction="20000"/>
          </a:bodyPr>
          <a:lstStyle/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да се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движи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успоредно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до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друго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двуколесно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пътно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превозно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средство;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- да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управлява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превозното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средство, без да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държи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кормилото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ръка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както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 да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освобождава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педалите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с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които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контролира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превозното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средство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;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- да се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движи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непосредствена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близост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до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друго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пътно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превозно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средство 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или да се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държи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за него;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- да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превозва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тегли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или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тласка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предмети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които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пречат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управлението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превозното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средство или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създават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опасност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за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другите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участници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движението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;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- да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управлява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превозно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средство по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площите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предназначени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само 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пешеходци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;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тази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забрана не се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отнася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за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велосипедисти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възраст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 12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години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4849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55617" y="0"/>
            <a:ext cx="10515600" cy="1690688"/>
          </a:xfrm>
        </p:spPr>
        <p:txBody>
          <a:bodyPr>
            <a:noAutofit/>
          </a:bodyPr>
          <a:lstStyle/>
          <a:p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Мили </a:t>
            </a:r>
            <a:r>
              <a:rPr lang="ru-RU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деца</a:t>
            </a:r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</a:t>
            </a:r>
            <a:b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спазвайте</a:t>
            </a:r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следните</a:t>
            </a:r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правила за безопасно движение на </a:t>
            </a:r>
            <a:r>
              <a:rPr lang="ru-RU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пътя</a:t>
            </a:r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endParaRPr lang="bg-BG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0" y="1690690"/>
            <a:ext cx="5747657" cy="5167310"/>
          </a:xfrm>
        </p:spPr>
        <p:txBody>
          <a:bodyPr>
            <a:normAutofit fontScale="77500" lnSpcReduction="20000"/>
          </a:bodyPr>
          <a:lstStyle/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Движете се по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вътрешната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част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тротоара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колкото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може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по-далеч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от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платното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за движение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Движете се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плътно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вляво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по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улици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без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тротоар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и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срещу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движението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насрещните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автомобили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Преминавайте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по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пешеходната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пътека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 внимание,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макар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да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имате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предимство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Пресичайте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само на зелена светлина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светофара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отново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огледате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двете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посоки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Когато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пресичате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–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първо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огледайте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наляво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после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надясно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и по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средата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улицата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пак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наляво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Никога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пресичайте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улицата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тичайки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между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паркирани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коли и пред спрял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спирка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автобус.</a:t>
            </a:r>
            <a:endParaRPr lang="bg-BG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19840" y="1502227"/>
            <a:ext cx="5872160" cy="5355773"/>
          </a:xfrm>
        </p:spPr>
        <p:txBody>
          <a:bodyPr>
            <a:normAutofit fontScale="77500" lnSpcReduction="20000"/>
          </a:bodyPr>
          <a:lstStyle/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При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натоварено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кръстовище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помолете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по-възрастен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от вас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човек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да преминете с него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Не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преминавайте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пред и зад спряло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превозно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средство,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защото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нямате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видимост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Не играйте около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спрели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и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паркирали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автомобили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Не играйте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пътното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платно и по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кръстовищата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а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определените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за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това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места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Не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излизайте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внезапно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уличното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платно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• Помнете, че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пътя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има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агресивни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водачи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на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пътни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превозни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средства,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които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застрашават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вашата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сигурност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bg-BG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86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0" y="2360023"/>
            <a:ext cx="12192000" cy="1629312"/>
          </a:xfrm>
        </p:spPr>
        <p:txBody>
          <a:bodyPr/>
          <a:lstStyle/>
          <a:p>
            <a:pPr algn="ctr"/>
            <a:r>
              <a:rPr lang="bg-BG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Бъдете отговорни!</a:t>
            </a:r>
            <a:endParaRPr lang="bg-BG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832044"/>
      </p:ext>
    </p:extLst>
  </p:cSld>
  <p:clrMapOvr>
    <a:masterClrMapping/>
  </p:clrMapOvr>
</p:sld>
</file>

<file path=ppt/theme/theme1.xml><?xml version="1.0" encoding="utf-8"?>
<a:theme xmlns:a="http://schemas.openxmlformats.org/drawingml/2006/main" name="Дълбочина">
  <a:themeElements>
    <a:clrScheme name="Дълбоч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Дълбоч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ълбоч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TM04033923[[fn=Дълбочина]]</Template>
  <TotalTime>42</TotalTime>
  <Words>391</Words>
  <Application>Microsoft Office PowerPoint</Application>
  <PresentationFormat>Широк екран</PresentationFormat>
  <Paragraphs>37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0" baseType="lpstr">
      <vt:lpstr>Arial</vt:lpstr>
      <vt:lpstr>Corbel</vt:lpstr>
      <vt:lpstr>Дълбочина</vt:lpstr>
      <vt:lpstr>Презентация на PowerPoint</vt:lpstr>
      <vt:lpstr>Велосипедистите - правила</vt:lpstr>
      <vt:lpstr>Презентация на PowerPoint</vt:lpstr>
      <vt:lpstr>Велосипедистите – приспособления </vt:lpstr>
      <vt:lpstr>Велосипедистите - забрани</vt:lpstr>
      <vt:lpstr>Мили деца, спазвайте следните правила за безопасно движение на пътя:</vt:lpstr>
      <vt:lpstr>Бъдете отговорни!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Aspire</dc:creator>
  <cp:lastModifiedBy>Aspire</cp:lastModifiedBy>
  <cp:revision>5</cp:revision>
  <dcterms:created xsi:type="dcterms:W3CDTF">2020-06-23T16:22:45Z</dcterms:created>
  <dcterms:modified xsi:type="dcterms:W3CDTF">2020-06-23T17:05:31Z</dcterms:modified>
</cp:coreProperties>
</file>