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0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Диана Цолова" userId="0f08141c042bd24d" providerId="LiveId" clId="{A17CEC7B-5CDE-4229-929E-0A9FAEB04A4F}"/>
    <pc:docChg chg="modSld sldOrd">
      <pc:chgData name="Диана Цолова" userId="0f08141c042bd24d" providerId="LiveId" clId="{A17CEC7B-5CDE-4229-929E-0A9FAEB04A4F}" dt="2025-04-15T14:08:50.527" v="1"/>
      <pc:docMkLst>
        <pc:docMk/>
      </pc:docMkLst>
      <pc:sldChg chg="ord">
        <pc:chgData name="Диана Цолова" userId="0f08141c042bd24d" providerId="LiveId" clId="{A17CEC7B-5CDE-4229-929E-0A9FAEB04A4F}" dt="2025-04-15T14:08:50.527" v="1"/>
        <pc:sldMkLst>
          <pc:docMk/>
          <pc:sldMk cId="1720192393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924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3243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лавие и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744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0191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ичка с им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52600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2916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и с карти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36733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32596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310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8167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8340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2580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9505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228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2062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5207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6971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27D14-C4DE-43C0-9849-4AF0983A4982}" type="datetimeFigureOut">
              <a:rPr lang="bg-BG" smtClean="0"/>
              <a:t>15.4.2025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C2B55-8483-47FD-9DEA-B0830A4EF94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761081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9A9CEFA-EE1F-A58C-2C0D-1913467106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БЕЗОПАСНОСТ НА ДЕЦАТА ПРИ ДВИЖЕНИЕ ПО ПЪТИЩАТА </a:t>
            </a: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70C6F888-60B0-6FA4-8650-79541AA8D2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0693" y="5422392"/>
            <a:ext cx="9440034" cy="594360"/>
          </a:xfrm>
        </p:spPr>
        <p:txBody>
          <a:bodyPr/>
          <a:lstStyle/>
          <a:p>
            <a:r>
              <a:rPr lang="ru-RU" dirty="0" err="1"/>
              <a:t>Родителска</a:t>
            </a:r>
            <a:r>
              <a:rPr lang="ru-RU" dirty="0"/>
              <a:t> </a:t>
            </a:r>
            <a:r>
              <a:rPr lang="ru-RU" dirty="0" err="1"/>
              <a:t>среща</a:t>
            </a:r>
            <a:r>
              <a:rPr lang="ru-RU" dirty="0"/>
              <a:t> 15.04.2025г.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9654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0BCA6ED-4312-D744-A017-25283CD54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Някои погрешни разбирания: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F53CAB2-85DD-D0A1-3815-69817A8BD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„</a:t>
            </a:r>
            <a:r>
              <a:rPr lang="ru-RU" sz="2800" dirty="0" err="1"/>
              <a:t>Възрастните</a:t>
            </a:r>
            <a:r>
              <a:rPr lang="ru-RU" sz="2800" dirty="0"/>
              <a:t> ми </a:t>
            </a:r>
            <a:r>
              <a:rPr lang="ru-RU" sz="2800" dirty="0" err="1"/>
              <a:t>казват</a:t>
            </a:r>
            <a:r>
              <a:rPr lang="ru-RU" sz="2800" dirty="0"/>
              <a:t>, че </a:t>
            </a:r>
            <a:r>
              <a:rPr lang="ru-RU" sz="2800" dirty="0" err="1"/>
              <a:t>трябва</a:t>
            </a:r>
            <a:r>
              <a:rPr lang="ru-RU" sz="2800" dirty="0"/>
              <a:t> да </a:t>
            </a:r>
            <a:r>
              <a:rPr lang="ru-RU" sz="2800" dirty="0" err="1"/>
              <a:t>пресичам</a:t>
            </a:r>
            <a:r>
              <a:rPr lang="ru-RU" sz="2800" dirty="0"/>
              <a:t> на </a:t>
            </a:r>
            <a:r>
              <a:rPr lang="ru-RU" sz="2800" dirty="0" err="1"/>
              <a:t>безопасни</a:t>
            </a:r>
            <a:r>
              <a:rPr lang="ru-RU" sz="2800" dirty="0"/>
              <a:t> места, но те </a:t>
            </a:r>
            <a:r>
              <a:rPr lang="ru-RU" sz="2800" dirty="0" err="1"/>
              <a:t>самите</a:t>
            </a:r>
            <a:r>
              <a:rPr lang="ru-RU" sz="2800" dirty="0"/>
              <a:t> на го правят. </a:t>
            </a:r>
            <a:r>
              <a:rPr lang="ru-RU" sz="2800" dirty="0" err="1"/>
              <a:t>Защо</a:t>
            </a:r>
            <a:r>
              <a:rPr lang="ru-RU" sz="2800" dirty="0"/>
              <a:t> </a:t>
            </a:r>
            <a:r>
              <a:rPr lang="ru-RU" sz="2800" dirty="0" err="1"/>
              <a:t>тогава</a:t>
            </a:r>
            <a:r>
              <a:rPr lang="ru-RU" sz="2800" dirty="0"/>
              <a:t> аз да го правя?“</a:t>
            </a:r>
          </a:p>
          <a:p>
            <a:r>
              <a:rPr lang="ru-RU" sz="2800" dirty="0"/>
              <a:t> „</a:t>
            </a:r>
            <a:r>
              <a:rPr lang="ru-RU" sz="2800" dirty="0" err="1"/>
              <a:t>Съучениците</a:t>
            </a:r>
            <a:r>
              <a:rPr lang="ru-RU" sz="2800" dirty="0"/>
              <a:t> ми </a:t>
            </a:r>
            <a:r>
              <a:rPr lang="ru-RU" sz="2800" dirty="0" err="1"/>
              <a:t>играеха</a:t>
            </a:r>
            <a:r>
              <a:rPr lang="ru-RU" sz="2800" dirty="0"/>
              <a:t> между колите - </a:t>
            </a:r>
            <a:r>
              <a:rPr lang="ru-RU" sz="2800" dirty="0" err="1"/>
              <a:t>знаех</a:t>
            </a:r>
            <a:r>
              <a:rPr lang="ru-RU" sz="2800" dirty="0"/>
              <a:t>, че е </a:t>
            </a:r>
            <a:r>
              <a:rPr lang="ru-RU" sz="2800" dirty="0" err="1"/>
              <a:t>глупаво</a:t>
            </a:r>
            <a:r>
              <a:rPr lang="ru-RU" sz="2800" dirty="0"/>
              <a:t>, но не исках да </a:t>
            </a:r>
            <a:r>
              <a:rPr lang="ru-RU" sz="2800" dirty="0" err="1"/>
              <a:t>изглеждам</a:t>
            </a:r>
            <a:r>
              <a:rPr lang="ru-RU" sz="2800" dirty="0"/>
              <a:t> </a:t>
            </a:r>
            <a:r>
              <a:rPr lang="ru-RU" sz="2800" dirty="0" err="1"/>
              <a:t>страхлив</a:t>
            </a:r>
            <a:r>
              <a:rPr lang="ru-RU" sz="2800" dirty="0"/>
              <a:t> и </a:t>
            </a:r>
            <a:r>
              <a:rPr lang="ru-RU" sz="2800" dirty="0" err="1"/>
              <a:t>затова</a:t>
            </a:r>
            <a:r>
              <a:rPr lang="ru-RU" sz="2800" dirty="0"/>
              <a:t> се </a:t>
            </a:r>
            <a:r>
              <a:rPr lang="ru-RU" sz="2800" dirty="0" err="1"/>
              <a:t>присъединих</a:t>
            </a:r>
            <a:r>
              <a:rPr lang="ru-RU" sz="2800" dirty="0"/>
              <a:t> </a:t>
            </a:r>
            <a:r>
              <a:rPr lang="ru-RU" sz="2800" dirty="0" err="1"/>
              <a:t>към</a:t>
            </a:r>
            <a:r>
              <a:rPr lang="ru-RU" sz="2800" dirty="0"/>
              <a:t> </a:t>
            </a:r>
            <a:r>
              <a:rPr lang="ru-RU" sz="2800" dirty="0" err="1"/>
              <a:t>тях</a:t>
            </a:r>
            <a:r>
              <a:rPr lang="ru-RU" sz="2800" dirty="0"/>
              <a:t>“. </a:t>
            </a:r>
          </a:p>
          <a:p>
            <a:r>
              <a:rPr lang="ru-RU" sz="2800" dirty="0"/>
              <a:t>„</a:t>
            </a:r>
            <a:r>
              <a:rPr lang="ru-RU" sz="2800" dirty="0" err="1"/>
              <a:t>Всички</a:t>
            </a:r>
            <a:r>
              <a:rPr lang="ru-RU" sz="2800" dirty="0"/>
              <a:t> </a:t>
            </a:r>
            <a:r>
              <a:rPr lang="ru-RU" sz="2800" dirty="0" err="1"/>
              <a:t>така</a:t>
            </a:r>
            <a:r>
              <a:rPr lang="ru-RU" sz="2800" dirty="0"/>
              <a:t> правят. Никой не си </a:t>
            </a:r>
            <a:r>
              <a:rPr lang="ru-RU" sz="2800" dirty="0" err="1"/>
              <a:t>слага</a:t>
            </a:r>
            <a:r>
              <a:rPr lang="ru-RU" sz="2800" dirty="0"/>
              <a:t> </a:t>
            </a:r>
            <a:r>
              <a:rPr lang="ru-RU" sz="2800" dirty="0" err="1"/>
              <a:t>колан</a:t>
            </a:r>
            <a:r>
              <a:rPr lang="ru-RU" sz="2800" dirty="0"/>
              <a:t> на </a:t>
            </a:r>
            <a:r>
              <a:rPr lang="ru-RU" sz="2800" dirty="0" err="1"/>
              <a:t>задната</a:t>
            </a:r>
            <a:r>
              <a:rPr lang="ru-RU" sz="2800" dirty="0"/>
              <a:t> </a:t>
            </a:r>
            <a:r>
              <a:rPr lang="ru-RU" sz="2800" dirty="0" err="1"/>
              <a:t>седалка</a:t>
            </a:r>
            <a:r>
              <a:rPr lang="ru-RU" sz="2800" dirty="0"/>
              <a:t> и </a:t>
            </a:r>
            <a:r>
              <a:rPr lang="ru-RU" sz="2800" dirty="0" err="1"/>
              <a:t>няма</a:t>
            </a:r>
            <a:r>
              <a:rPr lang="ru-RU" sz="2800" dirty="0"/>
              <a:t> пострадали от </a:t>
            </a:r>
            <a:r>
              <a:rPr lang="ru-RU" sz="2800" dirty="0" err="1"/>
              <a:t>това</a:t>
            </a:r>
            <a:r>
              <a:rPr lang="ru-RU" sz="2800" dirty="0"/>
              <a:t>“. </a:t>
            </a:r>
          </a:p>
          <a:p>
            <a:r>
              <a:rPr lang="ru-RU" sz="2800" dirty="0"/>
              <a:t>„</a:t>
            </a:r>
            <a:r>
              <a:rPr lang="ru-RU" sz="2800" dirty="0" err="1"/>
              <a:t>Каквото</a:t>
            </a:r>
            <a:r>
              <a:rPr lang="ru-RU" sz="2800" dirty="0"/>
              <a:t> </a:t>
            </a:r>
            <a:r>
              <a:rPr lang="ru-RU" sz="2800" dirty="0" err="1"/>
              <a:t>има</a:t>
            </a:r>
            <a:r>
              <a:rPr lang="ru-RU" sz="2800" dirty="0"/>
              <a:t> да става, </a:t>
            </a:r>
            <a:r>
              <a:rPr lang="ru-RU" sz="2800" dirty="0" err="1"/>
              <a:t>ще</a:t>
            </a:r>
            <a:r>
              <a:rPr lang="ru-RU" sz="2800" dirty="0"/>
              <a:t> стане. Така или иначе </a:t>
            </a:r>
            <a:r>
              <a:rPr lang="ru-RU" sz="2800" dirty="0" err="1"/>
              <a:t>нищо</a:t>
            </a:r>
            <a:r>
              <a:rPr lang="ru-RU" sz="2800" dirty="0"/>
              <a:t> не </a:t>
            </a:r>
            <a:r>
              <a:rPr lang="ru-RU" sz="2800" dirty="0" err="1"/>
              <a:t>може</a:t>
            </a:r>
            <a:r>
              <a:rPr lang="ru-RU" sz="2800" dirty="0"/>
              <a:t> да се </a:t>
            </a:r>
            <a:r>
              <a:rPr lang="ru-RU" sz="2800" dirty="0" err="1"/>
              <a:t>направи</a:t>
            </a:r>
            <a:r>
              <a:rPr lang="ru-RU" sz="2800" dirty="0"/>
              <a:t>.“ 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2785057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00E487A-B42E-9238-0ACF-D50BDB2C6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Пътят</a:t>
            </a:r>
            <a:r>
              <a:rPr lang="ru-RU" dirty="0"/>
              <a:t>: </a:t>
            </a:r>
            <a:r>
              <a:rPr lang="ru-RU" dirty="0" err="1"/>
              <a:t>едно</a:t>
            </a:r>
            <a:r>
              <a:rPr lang="ru-RU" dirty="0"/>
              <a:t> непредсказуемо </a:t>
            </a:r>
            <a:r>
              <a:rPr lang="ru-RU" dirty="0" err="1"/>
              <a:t>място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B4FAC18-64CD-583D-D4CD-CAC0A9C09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/>
          </a:bodyPr>
          <a:lstStyle/>
          <a:p>
            <a:r>
              <a:rPr lang="ru-RU" sz="2400" dirty="0" err="1"/>
              <a:t>Пътят</a:t>
            </a:r>
            <a:r>
              <a:rPr lang="ru-RU" sz="2400" dirty="0"/>
              <a:t> е </a:t>
            </a:r>
            <a:r>
              <a:rPr lang="ru-RU" sz="2400" dirty="0" err="1"/>
              <a:t>често</a:t>
            </a:r>
            <a:r>
              <a:rPr lang="ru-RU" sz="2400" dirty="0"/>
              <a:t> опасно </a:t>
            </a:r>
            <a:r>
              <a:rPr lang="ru-RU" sz="2400" dirty="0" err="1"/>
              <a:t>място</a:t>
            </a:r>
            <a:r>
              <a:rPr lang="ru-RU" sz="2400" dirty="0"/>
              <a:t> </a:t>
            </a:r>
            <a:r>
              <a:rPr lang="ru-RU" sz="2400" dirty="0" err="1"/>
              <a:t>поради</a:t>
            </a:r>
            <a:r>
              <a:rPr lang="ru-RU" sz="2400" dirty="0"/>
              <a:t> множество </a:t>
            </a:r>
            <a:r>
              <a:rPr lang="ru-RU" sz="2400" dirty="0" err="1"/>
              <a:t>фактори</a:t>
            </a:r>
            <a:r>
              <a:rPr lang="ru-RU" sz="2400" dirty="0"/>
              <a:t>. </a:t>
            </a:r>
            <a:r>
              <a:rPr lang="ru-RU" sz="2400" dirty="0" err="1"/>
              <a:t>Някои</a:t>
            </a:r>
            <a:r>
              <a:rPr lang="ru-RU" sz="2400" dirty="0"/>
              <a:t> от </a:t>
            </a:r>
            <a:r>
              <a:rPr lang="ru-RU" sz="2400" dirty="0" err="1"/>
              <a:t>тях</a:t>
            </a:r>
            <a:r>
              <a:rPr lang="ru-RU" sz="2400" dirty="0"/>
              <a:t> </a:t>
            </a:r>
            <a:r>
              <a:rPr lang="ru-RU" sz="2400" dirty="0" err="1"/>
              <a:t>присъстват</a:t>
            </a:r>
            <a:r>
              <a:rPr lang="ru-RU" sz="2400" dirty="0"/>
              <a:t> постоянно, </a:t>
            </a:r>
            <a:r>
              <a:rPr lang="ru-RU" sz="2400" dirty="0" err="1"/>
              <a:t>други</a:t>
            </a:r>
            <a:r>
              <a:rPr lang="ru-RU" sz="2400" dirty="0"/>
              <a:t> </a:t>
            </a:r>
            <a:r>
              <a:rPr lang="ru-RU" sz="2400" dirty="0" err="1"/>
              <a:t>могат</a:t>
            </a:r>
            <a:r>
              <a:rPr lang="ru-RU" sz="2400" dirty="0"/>
              <a:t> да се </a:t>
            </a:r>
            <a:r>
              <a:rPr lang="ru-RU" sz="2400" dirty="0" err="1"/>
              <a:t>появят</a:t>
            </a:r>
            <a:r>
              <a:rPr lang="ru-RU" sz="2400" dirty="0"/>
              <a:t> внезапно. </a:t>
            </a:r>
            <a:r>
              <a:rPr lang="ru-RU" sz="2400" dirty="0" err="1"/>
              <a:t>Всички</a:t>
            </a:r>
            <a:r>
              <a:rPr lang="ru-RU" sz="2400" dirty="0"/>
              <a:t> те </a:t>
            </a:r>
            <a:r>
              <a:rPr lang="ru-RU" sz="2400" dirty="0" err="1"/>
              <a:t>поотделно</a:t>
            </a:r>
            <a:r>
              <a:rPr lang="ru-RU" sz="2400" dirty="0"/>
              <a:t> и </a:t>
            </a:r>
            <a:r>
              <a:rPr lang="ru-RU" sz="2400" dirty="0" err="1"/>
              <a:t>заедно</a:t>
            </a:r>
            <a:r>
              <a:rPr lang="ru-RU" sz="2400" dirty="0"/>
              <a:t> </a:t>
            </a:r>
            <a:r>
              <a:rPr lang="ru-RU" sz="2400" dirty="0" err="1"/>
              <a:t>влияят</a:t>
            </a:r>
            <a:r>
              <a:rPr lang="ru-RU" sz="2400" dirty="0"/>
              <a:t> </a:t>
            </a:r>
            <a:r>
              <a:rPr lang="ru-RU" sz="2400" dirty="0" err="1"/>
              <a:t>върху</a:t>
            </a:r>
            <a:r>
              <a:rPr lang="ru-RU" sz="2400" dirty="0"/>
              <a:t> </a:t>
            </a:r>
            <a:r>
              <a:rPr lang="ru-RU" sz="2400" dirty="0" err="1"/>
              <a:t>безопасността</a:t>
            </a:r>
            <a:r>
              <a:rPr lang="ru-RU" sz="2400" dirty="0"/>
              <a:t> на </a:t>
            </a:r>
            <a:r>
              <a:rPr lang="ru-RU" sz="2400" dirty="0" err="1"/>
              <a:t>участниците</a:t>
            </a:r>
            <a:r>
              <a:rPr lang="ru-RU" sz="2400" dirty="0"/>
              <a:t> в </a:t>
            </a:r>
            <a:r>
              <a:rPr lang="ru-RU" sz="2400" dirty="0" err="1"/>
              <a:t>движението</a:t>
            </a:r>
            <a:r>
              <a:rPr lang="ru-RU" sz="2400" dirty="0"/>
              <a:t>: </a:t>
            </a:r>
          </a:p>
          <a:p>
            <a:r>
              <a:rPr lang="bg-BG" sz="2400" dirty="0"/>
              <a:t>Човешки фактор</a:t>
            </a:r>
          </a:p>
          <a:p>
            <a:r>
              <a:rPr lang="bg-BG" sz="2400" dirty="0"/>
              <a:t>Пътна инфраструктура</a:t>
            </a:r>
          </a:p>
          <a:p>
            <a:r>
              <a:rPr lang="bg-BG" sz="2400" dirty="0"/>
              <a:t>Състояние на превозните средства</a:t>
            </a:r>
          </a:p>
          <a:p>
            <a:r>
              <a:rPr lang="ru-RU" sz="2400" dirty="0" err="1"/>
              <a:t>Климатични</a:t>
            </a:r>
            <a:r>
              <a:rPr lang="ru-RU" sz="2400" dirty="0"/>
              <a:t> и </a:t>
            </a:r>
            <a:r>
              <a:rPr lang="ru-RU" sz="2400" dirty="0" err="1"/>
              <a:t>природни</a:t>
            </a:r>
            <a:r>
              <a:rPr lang="ru-RU" sz="2400" dirty="0"/>
              <a:t> условия: </a:t>
            </a:r>
            <a:r>
              <a:rPr lang="ru-RU" sz="2400" dirty="0" err="1"/>
              <a:t>поява</a:t>
            </a:r>
            <a:r>
              <a:rPr lang="ru-RU" sz="2400" dirty="0"/>
              <a:t> на </a:t>
            </a:r>
            <a:r>
              <a:rPr lang="ru-RU" sz="2400" dirty="0" err="1"/>
              <a:t>дъжд</a:t>
            </a:r>
            <a:r>
              <a:rPr lang="ru-RU" sz="2400" dirty="0"/>
              <a:t>, </a:t>
            </a:r>
            <a:r>
              <a:rPr lang="ru-RU" sz="2400" dirty="0" err="1"/>
              <a:t>сняг</a:t>
            </a:r>
            <a:r>
              <a:rPr lang="ru-RU" sz="2400" dirty="0"/>
              <a:t>, </a:t>
            </a:r>
            <a:r>
              <a:rPr lang="ru-RU" sz="2400" dirty="0" err="1"/>
              <a:t>мъгла</a:t>
            </a:r>
            <a:r>
              <a:rPr lang="ru-RU" sz="2400" dirty="0"/>
              <a:t>, лед и силен </a:t>
            </a:r>
            <a:r>
              <a:rPr lang="ru-RU" sz="2400" dirty="0" err="1"/>
              <a:t>вятър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1720192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512946A-F096-D150-4895-AD89F8026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на </a:t>
            </a:r>
            <a:r>
              <a:rPr lang="ru-RU" dirty="0" err="1"/>
              <a:t>обучението</a:t>
            </a:r>
            <a:r>
              <a:rPr lang="ru-RU" dirty="0"/>
              <a:t> по БДП 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E2BFBB12-54D6-1AFC-231C-6F3725AC3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Да </a:t>
            </a:r>
            <a:r>
              <a:rPr lang="ru-RU" sz="3200" dirty="0" err="1"/>
              <a:t>повлияе</a:t>
            </a:r>
            <a:r>
              <a:rPr lang="ru-RU" sz="3200" dirty="0"/>
              <a:t> </a:t>
            </a:r>
            <a:r>
              <a:rPr lang="ru-RU" sz="3200" dirty="0" err="1"/>
              <a:t>положително</a:t>
            </a:r>
            <a:r>
              <a:rPr lang="ru-RU" sz="3200" dirty="0"/>
              <a:t> и </a:t>
            </a:r>
            <a:r>
              <a:rPr lang="ru-RU" sz="3200" dirty="0" err="1"/>
              <a:t>осезаемо</a:t>
            </a:r>
            <a:r>
              <a:rPr lang="ru-RU" sz="3200" dirty="0"/>
              <a:t> </a:t>
            </a:r>
            <a:r>
              <a:rPr lang="ru-RU" sz="3200" dirty="0" err="1"/>
              <a:t>моделите</a:t>
            </a:r>
            <a:r>
              <a:rPr lang="ru-RU" sz="3200" dirty="0"/>
              <a:t> на поведение сред </a:t>
            </a:r>
            <a:r>
              <a:rPr lang="ru-RU" sz="3200" dirty="0" err="1"/>
              <a:t>децата</a:t>
            </a:r>
            <a:r>
              <a:rPr lang="ru-RU" sz="3200" dirty="0"/>
              <a:t>, </a:t>
            </a:r>
            <a:r>
              <a:rPr lang="ru-RU" sz="3200" dirty="0" err="1"/>
              <a:t>което</a:t>
            </a:r>
            <a:r>
              <a:rPr lang="ru-RU" sz="3200" dirty="0"/>
              <a:t> в </a:t>
            </a:r>
            <a:r>
              <a:rPr lang="ru-RU" sz="3200" dirty="0" err="1"/>
              <a:t>резултат</a:t>
            </a:r>
            <a:r>
              <a:rPr lang="ru-RU" sz="3200" dirty="0"/>
              <a:t> да </a:t>
            </a:r>
            <a:r>
              <a:rPr lang="ru-RU" sz="3200" dirty="0" err="1"/>
              <a:t>доведе</a:t>
            </a:r>
            <a:r>
              <a:rPr lang="ru-RU" sz="3200" dirty="0"/>
              <a:t> до </a:t>
            </a:r>
            <a:r>
              <a:rPr lang="ru-RU" sz="3200" dirty="0" err="1"/>
              <a:t>по-безопасно</a:t>
            </a:r>
            <a:r>
              <a:rPr lang="ru-RU" sz="3200" dirty="0"/>
              <a:t> движение на </a:t>
            </a:r>
            <a:r>
              <a:rPr lang="ru-RU" sz="3200" dirty="0" err="1"/>
              <a:t>пътя</a:t>
            </a:r>
            <a:r>
              <a:rPr lang="ru-RU" sz="3200" dirty="0"/>
              <a:t> чрез </a:t>
            </a:r>
            <a:r>
              <a:rPr lang="ru-RU" sz="3200" dirty="0" err="1"/>
              <a:t>натрупване</a:t>
            </a:r>
            <a:r>
              <a:rPr lang="ru-RU" sz="3200" dirty="0"/>
              <a:t> на: </a:t>
            </a:r>
          </a:p>
          <a:p>
            <a:r>
              <a:rPr lang="ru-RU" sz="3200" dirty="0"/>
              <a:t>знания</a:t>
            </a:r>
          </a:p>
          <a:p>
            <a:r>
              <a:rPr lang="ru-RU" sz="3200" dirty="0"/>
              <a:t>умения</a:t>
            </a:r>
          </a:p>
          <a:p>
            <a:r>
              <a:rPr lang="ru-RU" sz="3200" dirty="0" err="1"/>
              <a:t>нагласи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1068594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74E2AB3-E1D6-0D47-F095-4FF0663D1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1D83AF4B-055E-2A1B-D8B4-0C59E435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err="1"/>
              <a:t>Въздействие</a:t>
            </a:r>
            <a:r>
              <a:rPr lang="ru-RU" sz="2800" dirty="0"/>
              <a:t> </a:t>
            </a:r>
            <a:r>
              <a:rPr lang="ru-RU" sz="2800" dirty="0" err="1"/>
              <a:t>отрано</a:t>
            </a:r>
            <a:r>
              <a:rPr lang="ru-RU" sz="2800" dirty="0"/>
              <a:t>: </a:t>
            </a:r>
            <a:r>
              <a:rPr lang="ru-RU" sz="2800" dirty="0" err="1"/>
              <a:t>колкото</a:t>
            </a:r>
            <a:r>
              <a:rPr lang="ru-RU" sz="2800" dirty="0"/>
              <a:t> </a:t>
            </a:r>
            <a:r>
              <a:rPr lang="ru-RU" sz="2800" dirty="0" err="1"/>
              <a:t>по-малко</a:t>
            </a:r>
            <a:r>
              <a:rPr lang="ru-RU" sz="2800" dirty="0"/>
              <a:t> е </a:t>
            </a:r>
            <a:r>
              <a:rPr lang="ru-RU" sz="2800" dirty="0" err="1"/>
              <a:t>детето</a:t>
            </a:r>
            <a:r>
              <a:rPr lang="ru-RU" sz="2800" dirty="0"/>
              <a:t>, </a:t>
            </a:r>
            <a:r>
              <a:rPr lang="ru-RU" sz="2800" dirty="0" err="1"/>
              <a:t>когато</a:t>
            </a:r>
            <a:r>
              <a:rPr lang="ru-RU" sz="2800" dirty="0"/>
              <a:t> </a:t>
            </a:r>
            <a:r>
              <a:rPr lang="ru-RU" sz="2800" dirty="0" err="1"/>
              <a:t>започнем</a:t>
            </a:r>
            <a:r>
              <a:rPr lang="ru-RU" sz="2800" dirty="0"/>
              <a:t> да говорим за БДП, толкова </a:t>
            </a:r>
            <a:r>
              <a:rPr lang="ru-RU" sz="2800" dirty="0" err="1"/>
              <a:t>по-лесно</a:t>
            </a:r>
            <a:r>
              <a:rPr lang="ru-RU" sz="2800" dirty="0"/>
              <a:t> </a:t>
            </a:r>
            <a:r>
              <a:rPr lang="ru-RU" sz="2800" dirty="0" err="1"/>
              <a:t>темата</a:t>
            </a:r>
            <a:r>
              <a:rPr lang="ru-RU" sz="2800" dirty="0"/>
              <a:t> </a:t>
            </a:r>
            <a:r>
              <a:rPr lang="ru-RU" sz="2800" dirty="0" err="1"/>
              <a:t>ще</a:t>
            </a:r>
            <a:r>
              <a:rPr lang="ru-RU" sz="2800" dirty="0"/>
              <a:t> стане част от </a:t>
            </a:r>
            <a:r>
              <a:rPr lang="ru-RU" sz="2800" dirty="0" err="1"/>
              <a:t>неговата</a:t>
            </a:r>
            <a:r>
              <a:rPr lang="ru-RU" sz="2800" dirty="0"/>
              <a:t> </a:t>
            </a:r>
            <a:r>
              <a:rPr lang="ru-RU" sz="2800" dirty="0" err="1"/>
              <a:t>същност</a:t>
            </a:r>
            <a:r>
              <a:rPr lang="ru-RU" sz="2800" dirty="0"/>
              <a:t>.</a:t>
            </a:r>
          </a:p>
          <a:p>
            <a:endParaRPr lang="ru-RU" sz="2800" dirty="0"/>
          </a:p>
          <a:p>
            <a:r>
              <a:rPr lang="ru-RU" sz="2800" dirty="0"/>
              <a:t> </a:t>
            </a:r>
            <a:r>
              <a:rPr lang="ru-RU" sz="2800" dirty="0" err="1"/>
              <a:t>Личен</a:t>
            </a:r>
            <a:r>
              <a:rPr lang="ru-RU" sz="2800" dirty="0"/>
              <a:t> пример: ежедневно </a:t>
            </a:r>
            <a:r>
              <a:rPr lang="ru-RU" sz="2800" dirty="0" err="1"/>
              <a:t>поднасяне</a:t>
            </a:r>
            <a:r>
              <a:rPr lang="ru-RU" sz="2800" dirty="0"/>
              <a:t> на </a:t>
            </a:r>
            <a:r>
              <a:rPr lang="ru-RU" sz="2800" dirty="0" err="1"/>
              <a:t>градивни</a:t>
            </a:r>
            <a:r>
              <a:rPr lang="ru-RU" sz="2800" dirty="0"/>
              <a:t> модели за подражание.</a:t>
            </a:r>
          </a:p>
          <a:p>
            <a:endParaRPr lang="ru-RU" sz="2800" dirty="0"/>
          </a:p>
          <a:p>
            <a:r>
              <a:rPr lang="ru-RU" sz="2800" dirty="0" err="1"/>
              <a:t>Търсене</a:t>
            </a:r>
            <a:r>
              <a:rPr lang="ru-RU" sz="2800" dirty="0"/>
              <a:t> на </a:t>
            </a:r>
            <a:r>
              <a:rPr lang="ru-RU" sz="2800" dirty="0" err="1"/>
              <a:t>съдействие</a:t>
            </a:r>
            <a:r>
              <a:rPr lang="ru-RU" sz="2800" dirty="0"/>
              <a:t> в училище: общи усилия на родители и учители за </a:t>
            </a:r>
            <a:r>
              <a:rPr lang="ru-RU" sz="2800" dirty="0" err="1"/>
              <a:t>паралелно</a:t>
            </a:r>
            <a:r>
              <a:rPr lang="ru-RU" sz="2800" dirty="0"/>
              <a:t> </a:t>
            </a:r>
            <a:r>
              <a:rPr lang="ru-RU" sz="2800" dirty="0" err="1"/>
              <a:t>въздействие</a:t>
            </a:r>
            <a:r>
              <a:rPr lang="ru-RU" sz="2800" dirty="0"/>
              <a:t>.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78647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D8E783D-BE82-1F43-2601-AF98CEEA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Детето</a:t>
            </a:r>
            <a:r>
              <a:rPr lang="ru-RU" dirty="0"/>
              <a:t>: участник в </a:t>
            </a:r>
            <a:r>
              <a:rPr lang="ru-RU" dirty="0" err="1"/>
              <a:t>движението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810D24E-0EFC-AC69-F46E-34D3669D8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sz="2800" dirty="0"/>
          </a:p>
          <a:p>
            <a:pPr>
              <a:buFontTx/>
              <a:buChar char="-"/>
            </a:pPr>
            <a:r>
              <a:rPr lang="bg-BG" sz="2800" u="sng" dirty="0"/>
              <a:t>Като пешеходци</a:t>
            </a:r>
          </a:p>
          <a:p>
            <a:pPr>
              <a:buFontTx/>
              <a:buChar char="-"/>
            </a:pPr>
            <a:r>
              <a:rPr lang="ru-RU" sz="2800" dirty="0"/>
              <a:t>При </a:t>
            </a:r>
            <a:r>
              <a:rPr lang="ru-RU" sz="2800" dirty="0" err="1"/>
              <a:t>придвижване</a:t>
            </a:r>
            <a:r>
              <a:rPr lang="ru-RU" sz="2800" dirty="0"/>
              <a:t> се </a:t>
            </a:r>
            <a:r>
              <a:rPr lang="ru-RU" sz="2800" dirty="0" err="1"/>
              <a:t>използват</a:t>
            </a:r>
            <a:r>
              <a:rPr lang="ru-RU" sz="2800" dirty="0"/>
              <a:t> </a:t>
            </a:r>
            <a:r>
              <a:rPr lang="ru-RU" sz="2800" dirty="0" err="1"/>
              <a:t>пешеходните</a:t>
            </a:r>
            <a:r>
              <a:rPr lang="ru-RU" sz="2800" dirty="0"/>
              <a:t> </a:t>
            </a:r>
            <a:r>
              <a:rPr lang="ru-RU" sz="2800" dirty="0" err="1"/>
              <a:t>тротоари</a:t>
            </a:r>
            <a:r>
              <a:rPr lang="ru-RU" sz="2800" dirty="0"/>
              <a:t>. </a:t>
            </a:r>
            <a:r>
              <a:rPr lang="ru-RU" sz="2800" dirty="0" err="1"/>
              <a:t>Ако</a:t>
            </a:r>
            <a:r>
              <a:rPr lang="ru-RU" sz="2800" dirty="0"/>
              <a:t> </a:t>
            </a:r>
            <a:r>
              <a:rPr lang="ru-RU" sz="2800" dirty="0" err="1"/>
              <a:t>липсват</a:t>
            </a:r>
            <a:r>
              <a:rPr lang="ru-RU" sz="2800" dirty="0"/>
              <a:t> или </a:t>
            </a:r>
            <a:r>
              <a:rPr lang="ru-RU" sz="2800" dirty="0" err="1"/>
              <a:t>са</a:t>
            </a:r>
            <a:r>
              <a:rPr lang="ru-RU" sz="2800" dirty="0"/>
              <a:t> </a:t>
            </a:r>
            <a:r>
              <a:rPr lang="ru-RU" sz="2800" dirty="0" err="1"/>
              <a:t>непроходими</a:t>
            </a:r>
            <a:r>
              <a:rPr lang="ru-RU" sz="2800" dirty="0"/>
              <a:t>, </a:t>
            </a:r>
            <a:r>
              <a:rPr lang="ru-RU" sz="2800" dirty="0" err="1"/>
              <a:t>движението</a:t>
            </a:r>
            <a:r>
              <a:rPr lang="ru-RU" sz="2800" dirty="0"/>
              <a:t> става по </a:t>
            </a:r>
            <a:r>
              <a:rPr lang="ru-RU" sz="2800" dirty="0" err="1"/>
              <a:t>банкетите</a:t>
            </a:r>
            <a:r>
              <a:rPr lang="ru-RU" sz="2800" dirty="0"/>
              <a:t> на </a:t>
            </a:r>
            <a:r>
              <a:rPr lang="ru-RU" sz="2800" dirty="0" err="1"/>
              <a:t>пътното</a:t>
            </a:r>
            <a:r>
              <a:rPr lang="ru-RU" sz="2800" dirty="0"/>
              <a:t> платно - </a:t>
            </a:r>
            <a:r>
              <a:rPr lang="ru-RU" sz="2800" dirty="0" err="1"/>
              <a:t>задължително</a:t>
            </a:r>
            <a:r>
              <a:rPr lang="ru-RU" sz="2800" dirty="0"/>
              <a:t> противоположно на </a:t>
            </a:r>
            <a:r>
              <a:rPr lang="ru-RU" sz="2800" dirty="0" err="1"/>
              <a:t>посоката</a:t>
            </a:r>
            <a:r>
              <a:rPr lang="ru-RU" sz="2800" dirty="0"/>
              <a:t> на движение на </a:t>
            </a:r>
            <a:r>
              <a:rPr lang="ru-RU" sz="2800" dirty="0" err="1"/>
              <a:t>превозните</a:t>
            </a:r>
            <a:r>
              <a:rPr lang="ru-RU" sz="2800" dirty="0"/>
              <a:t> средства</a:t>
            </a:r>
          </a:p>
          <a:p>
            <a:pPr>
              <a:buFontTx/>
              <a:buChar char="-"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   </a:t>
            </a:r>
            <a:r>
              <a:rPr lang="ru-RU" sz="2800" dirty="0" err="1"/>
              <a:t>Пресича</a:t>
            </a:r>
            <a:r>
              <a:rPr lang="ru-RU" sz="2800" dirty="0"/>
              <a:t>  се на </a:t>
            </a:r>
            <a:r>
              <a:rPr lang="ru-RU" sz="2800" dirty="0" err="1"/>
              <a:t>обозначени</a:t>
            </a:r>
            <a:r>
              <a:rPr lang="ru-RU" sz="2800" dirty="0"/>
              <a:t> за </a:t>
            </a:r>
            <a:r>
              <a:rPr lang="ru-RU" sz="2800" dirty="0" err="1"/>
              <a:t>това</a:t>
            </a:r>
            <a:r>
              <a:rPr lang="ru-RU" sz="2800" dirty="0"/>
              <a:t> места - </a:t>
            </a:r>
            <a:r>
              <a:rPr lang="ru-RU" sz="2800" dirty="0" err="1"/>
              <a:t>пешеходната</a:t>
            </a:r>
            <a:r>
              <a:rPr lang="ru-RU" sz="2800" dirty="0"/>
              <a:t>     </a:t>
            </a:r>
            <a:r>
              <a:rPr lang="ru-RU" sz="2800" dirty="0" err="1"/>
              <a:t>пътека</a:t>
            </a:r>
            <a:r>
              <a:rPr lang="ru-RU" sz="2800" dirty="0"/>
              <a:t>. </a:t>
            </a:r>
          </a:p>
          <a:p>
            <a:pPr>
              <a:buFontTx/>
              <a:buChar char="-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9987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82CC455-B930-F174-1390-9CFEC01E3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457200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2F1CA74-A75F-8226-FF93-8BD152D85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289305"/>
            <a:ext cx="10353762" cy="4501896"/>
          </a:xfrm>
        </p:spPr>
        <p:txBody>
          <a:bodyPr>
            <a:normAutofit/>
          </a:bodyPr>
          <a:lstStyle/>
          <a:p>
            <a:r>
              <a:rPr lang="bg-BG" sz="2800" u="sng" dirty="0"/>
              <a:t>Като пътници</a:t>
            </a:r>
          </a:p>
          <a:p>
            <a:r>
              <a:rPr lang="ru-RU" sz="2800" dirty="0" err="1"/>
              <a:t>Винаги</a:t>
            </a:r>
            <a:r>
              <a:rPr lang="ru-RU" sz="2800" dirty="0"/>
              <a:t> </a:t>
            </a:r>
            <a:r>
              <a:rPr lang="ru-RU" sz="2800" dirty="0" err="1"/>
              <a:t>когато</a:t>
            </a:r>
            <a:r>
              <a:rPr lang="ru-RU" sz="2800" dirty="0"/>
              <a:t> се </a:t>
            </a:r>
            <a:r>
              <a:rPr lang="ru-RU" sz="2800" dirty="0" err="1"/>
              <a:t>намират</a:t>
            </a:r>
            <a:r>
              <a:rPr lang="ru-RU" sz="2800" dirty="0"/>
              <a:t> в </a:t>
            </a:r>
            <a:r>
              <a:rPr lang="ru-RU" sz="2800" dirty="0" err="1"/>
              <a:t>превозно</a:t>
            </a:r>
            <a:r>
              <a:rPr lang="ru-RU" sz="2800" dirty="0"/>
              <a:t> средство, </a:t>
            </a:r>
            <a:r>
              <a:rPr lang="ru-RU" sz="2800" dirty="0" err="1"/>
              <a:t>децата</a:t>
            </a:r>
            <a:r>
              <a:rPr lang="ru-RU" sz="2800" dirty="0"/>
              <a:t> </a:t>
            </a:r>
            <a:r>
              <a:rPr lang="ru-RU" sz="2800" dirty="0" err="1"/>
              <a:t>трябва</a:t>
            </a:r>
            <a:r>
              <a:rPr lang="ru-RU" sz="2800" dirty="0"/>
              <a:t> да </a:t>
            </a:r>
            <a:r>
              <a:rPr lang="ru-RU" sz="2800" dirty="0" err="1"/>
              <a:t>са</a:t>
            </a:r>
            <a:r>
              <a:rPr lang="ru-RU" sz="2800" dirty="0"/>
              <a:t> </a:t>
            </a:r>
            <a:r>
              <a:rPr lang="ru-RU" sz="2800" dirty="0" err="1"/>
              <a:t>обезопасени</a:t>
            </a:r>
            <a:r>
              <a:rPr lang="ru-RU" sz="2800" dirty="0"/>
              <a:t> </a:t>
            </a:r>
            <a:r>
              <a:rPr lang="ru-RU" sz="2800" dirty="0" err="1"/>
              <a:t>със</a:t>
            </a:r>
            <a:r>
              <a:rPr lang="ru-RU" sz="2800" dirty="0"/>
              <a:t> </a:t>
            </a:r>
            <a:r>
              <a:rPr lang="ru-RU" sz="2800" dirty="0" err="1"/>
              <a:t>съответните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. </a:t>
            </a:r>
          </a:p>
          <a:p>
            <a:r>
              <a:rPr lang="ru-RU" sz="2800" dirty="0" err="1"/>
              <a:t>Системите</a:t>
            </a:r>
            <a:r>
              <a:rPr lang="ru-RU" sz="2800" dirty="0"/>
              <a:t> за </a:t>
            </a:r>
            <a:r>
              <a:rPr lang="ru-RU" sz="2800" dirty="0" err="1"/>
              <a:t>обезопасяване</a:t>
            </a:r>
            <a:r>
              <a:rPr lang="ru-RU" sz="2800" dirty="0"/>
              <a:t> </a:t>
            </a:r>
            <a:r>
              <a:rPr lang="ru-RU" sz="2800" dirty="0" err="1"/>
              <a:t>са</a:t>
            </a:r>
            <a:r>
              <a:rPr lang="ru-RU" sz="2800" dirty="0"/>
              <a:t> </a:t>
            </a:r>
            <a:r>
              <a:rPr lang="ru-RU" sz="2800" dirty="0" err="1"/>
              <a:t>задължителни</a:t>
            </a:r>
            <a:r>
              <a:rPr lang="ru-RU" sz="2800" dirty="0"/>
              <a:t> за </a:t>
            </a:r>
            <a:r>
              <a:rPr lang="ru-RU" sz="2800" dirty="0" err="1"/>
              <a:t>деца</a:t>
            </a:r>
            <a:r>
              <a:rPr lang="ru-RU" sz="2800" dirty="0"/>
              <a:t> с </a:t>
            </a:r>
            <a:r>
              <a:rPr lang="ru-RU" sz="2800" dirty="0" err="1"/>
              <a:t>ръст</a:t>
            </a:r>
            <a:r>
              <a:rPr lang="ru-RU" sz="2800" dirty="0"/>
              <a:t> до 150 см и до 12-годишна </a:t>
            </a:r>
            <a:r>
              <a:rPr lang="ru-RU" sz="2800" dirty="0" err="1"/>
              <a:t>възраст</a:t>
            </a:r>
            <a:r>
              <a:rPr lang="ru-RU" sz="2800" dirty="0"/>
              <a:t>, </a:t>
            </a:r>
            <a:r>
              <a:rPr lang="ru-RU" sz="2800" dirty="0" err="1"/>
              <a:t>както</a:t>
            </a:r>
            <a:r>
              <a:rPr lang="ru-RU" sz="2800" dirty="0"/>
              <a:t> и за </a:t>
            </a:r>
            <a:r>
              <a:rPr lang="ru-RU" sz="2800" dirty="0" err="1"/>
              <a:t>деца</a:t>
            </a:r>
            <a:r>
              <a:rPr lang="ru-RU" sz="2800" dirty="0"/>
              <a:t> с </a:t>
            </a:r>
            <a:r>
              <a:rPr lang="ru-RU" sz="2800" dirty="0" err="1"/>
              <a:t>тегло</a:t>
            </a:r>
            <a:r>
              <a:rPr lang="ru-RU" sz="2800" dirty="0"/>
              <a:t> до 36 кг. </a:t>
            </a:r>
            <a:r>
              <a:rPr lang="ru-RU" sz="2800" dirty="0" err="1"/>
              <a:t>Също</a:t>
            </a:r>
            <a:r>
              <a:rPr lang="ru-RU" sz="2800" dirty="0"/>
              <a:t> </a:t>
            </a:r>
            <a:r>
              <a:rPr lang="ru-RU" sz="2800" dirty="0" err="1"/>
              <a:t>така</a:t>
            </a:r>
            <a:r>
              <a:rPr lang="ru-RU" sz="2800" dirty="0"/>
              <a:t> </a:t>
            </a:r>
            <a:r>
              <a:rPr lang="ru-RU" sz="2800" dirty="0" err="1"/>
              <a:t>децата</a:t>
            </a:r>
            <a:r>
              <a:rPr lang="ru-RU" sz="2800" dirty="0"/>
              <a:t> с </a:t>
            </a:r>
            <a:r>
              <a:rPr lang="ru-RU" sz="2800" dirty="0" err="1"/>
              <a:t>ръст</a:t>
            </a:r>
            <a:r>
              <a:rPr lang="ru-RU" sz="2800" dirty="0"/>
              <a:t> под 150 см </a:t>
            </a:r>
            <a:r>
              <a:rPr lang="ru-RU" sz="2800" dirty="0" err="1"/>
              <a:t>заемат</a:t>
            </a:r>
            <a:r>
              <a:rPr lang="ru-RU" sz="2800" dirty="0"/>
              <a:t> </a:t>
            </a:r>
            <a:r>
              <a:rPr lang="ru-RU" sz="2800" dirty="0" err="1"/>
              <a:t>място</a:t>
            </a:r>
            <a:r>
              <a:rPr lang="ru-RU" sz="2800" dirty="0"/>
              <a:t> в </a:t>
            </a:r>
            <a:r>
              <a:rPr lang="ru-RU" sz="2800" dirty="0" err="1"/>
              <a:t>превозното</a:t>
            </a:r>
            <a:r>
              <a:rPr lang="ru-RU" sz="2800" dirty="0"/>
              <a:t> средство на </a:t>
            </a:r>
            <a:r>
              <a:rPr lang="ru-RU" sz="2800" dirty="0" err="1"/>
              <a:t>седалка</a:t>
            </a:r>
            <a:r>
              <a:rPr lang="ru-RU" sz="2800" dirty="0"/>
              <a:t>, </a:t>
            </a:r>
            <a:r>
              <a:rPr lang="ru-RU" sz="2800" dirty="0" err="1"/>
              <a:t>която</a:t>
            </a:r>
            <a:r>
              <a:rPr lang="ru-RU" sz="2800" dirty="0"/>
              <a:t> не е </a:t>
            </a:r>
            <a:r>
              <a:rPr lang="ru-RU" sz="2800" dirty="0" err="1"/>
              <a:t>предна</a:t>
            </a:r>
            <a:r>
              <a:rPr lang="ru-RU" sz="2800" dirty="0"/>
              <a:t>. 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38287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5F9ECB3-3525-19AC-93A6-C6B0B3D6B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47EC065C-F3EE-588C-F705-25F2AF963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 </a:t>
            </a:r>
            <a:r>
              <a:rPr lang="ru-RU" sz="3200" dirty="0" err="1"/>
              <a:t>Децата</a:t>
            </a:r>
            <a:r>
              <a:rPr lang="ru-RU" sz="3200" dirty="0"/>
              <a:t> не се оставят сами в </a:t>
            </a:r>
            <a:r>
              <a:rPr lang="ru-RU" sz="3200" dirty="0" err="1"/>
              <a:t>превозното</a:t>
            </a:r>
            <a:r>
              <a:rPr lang="ru-RU" sz="3200" dirty="0"/>
              <a:t> средство, </a:t>
            </a:r>
            <a:r>
              <a:rPr lang="ru-RU" sz="3200" dirty="0" err="1"/>
              <a:t>защото</a:t>
            </a:r>
            <a:r>
              <a:rPr lang="ru-RU" sz="3200" dirty="0"/>
              <a:t> </a:t>
            </a:r>
            <a:r>
              <a:rPr lang="ru-RU" sz="3200" dirty="0" err="1"/>
              <a:t>това</a:t>
            </a:r>
            <a:r>
              <a:rPr lang="ru-RU" sz="3200" dirty="0"/>
              <a:t> </a:t>
            </a:r>
            <a:r>
              <a:rPr lang="ru-RU" sz="3200" dirty="0" err="1"/>
              <a:t>крие</a:t>
            </a:r>
            <a:r>
              <a:rPr lang="ru-RU" sz="3200" dirty="0"/>
              <a:t> много </a:t>
            </a:r>
            <a:r>
              <a:rPr lang="ru-RU" sz="3200" dirty="0" err="1"/>
              <a:t>рискове</a:t>
            </a:r>
            <a:endParaRPr lang="ru-RU" sz="3200" dirty="0"/>
          </a:p>
          <a:p>
            <a:endParaRPr lang="ru-RU" sz="3200" dirty="0"/>
          </a:p>
          <a:p>
            <a:r>
              <a:rPr lang="ru-RU" sz="3200" dirty="0" err="1"/>
              <a:t>Качването</a:t>
            </a:r>
            <a:r>
              <a:rPr lang="ru-RU" sz="3200" dirty="0"/>
              <a:t> и </a:t>
            </a:r>
            <a:r>
              <a:rPr lang="ru-RU" sz="3200" dirty="0" err="1"/>
              <a:t>слизането</a:t>
            </a:r>
            <a:r>
              <a:rPr lang="ru-RU" sz="3200" dirty="0"/>
              <a:t> в/от </a:t>
            </a:r>
            <a:r>
              <a:rPr lang="ru-RU" sz="3200" dirty="0" err="1"/>
              <a:t>превозното</a:t>
            </a:r>
            <a:r>
              <a:rPr lang="ru-RU" sz="3200" dirty="0"/>
              <a:t> средство се </a:t>
            </a:r>
            <a:r>
              <a:rPr lang="ru-RU" sz="3200" dirty="0" err="1"/>
              <a:t>извършва</a:t>
            </a:r>
            <a:r>
              <a:rPr lang="ru-RU" sz="3200" dirty="0"/>
              <a:t> само </a:t>
            </a:r>
            <a:r>
              <a:rPr lang="ru-RU" sz="3200" dirty="0" err="1"/>
              <a:t>откъм</a:t>
            </a:r>
            <a:r>
              <a:rPr lang="ru-RU" sz="3200" dirty="0"/>
              <a:t> </a:t>
            </a:r>
            <a:r>
              <a:rPr lang="ru-RU" sz="3200" dirty="0" err="1"/>
              <a:t>страната</a:t>
            </a:r>
            <a:r>
              <a:rPr lang="ru-RU" sz="3200" dirty="0"/>
              <a:t> на </a:t>
            </a:r>
            <a:r>
              <a:rPr lang="ru-RU" sz="3200" dirty="0" err="1"/>
              <a:t>тротоара</a:t>
            </a:r>
            <a:r>
              <a:rPr lang="ru-RU" sz="3200" dirty="0"/>
              <a:t> или банкета. 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905319761"/>
      </p:ext>
    </p:extLst>
  </p:cSld>
  <p:clrMapOvr>
    <a:masterClrMapping/>
  </p:clrMapOvr>
  <p:transition spd="slow">
    <p:comb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4AA1BAA-8A2C-BCC1-C713-A1C987156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A657F1A-98D4-C2E5-FF07-F7EA88008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3200" u="sng" dirty="0"/>
              <a:t>Като водачи</a:t>
            </a:r>
          </a:p>
          <a:p>
            <a:r>
              <a:rPr lang="ru-RU" sz="3200" dirty="0"/>
              <a:t> </a:t>
            </a:r>
            <a:r>
              <a:rPr lang="ru-RU" sz="3200" dirty="0" err="1"/>
              <a:t>управляват</a:t>
            </a:r>
            <a:r>
              <a:rPr lang="ru-RU" sz="3200" dirty="0"/>
              <a:t> </a:t>
            </a:r>
            <a:r>
              <a:rPr lang="ru-RU" sz="3200" dirty="0" err="1"/>
              <a:t>велосипеди</a:t>
            </a:r>
            <a:r>
              <a:rPr lang="ru-RU" sz="3200" dirty="0"/>
              <a:t>, </a:t>
            </a:r>
            <a:r>
              <a:rPr lang="ru-RU" sz="3200" dirty="0" err="1"/>
              <a:t>ролери</a:t>
            </a:r>
            <a:r>
              <a:rPr lang="ru-RU" sz="3200" dirty="0"/>
              <a:t> и </a:t>
            </a:r>
            <a:r>
              <a:rPr lang="ru-RU" sz="3200" dirty="0" err="1"/>
              <a:t>тротинетки</a:t>
            </a:r>
            <a:r>
              <a:rPr lang="ru-RU" sz="3200" dirty="0"/>
              <a:t>. </a:t>
            </a:r>
            <a:r>
              <a:rPr lang="ru-RU" sz="3200" dirty="0" err="1"/>
              <a:t>Ролята</a:t>
            </a:r>
            <a:r>
              <a:rPr lang="ru-RU" sz="3200" dirty="0"/>
              <a:t> на </a:t>
            </a:r>
            <a:r>
              <a:rPr lang="ru-RU" sz="3200" dirty="0" err="1"/>
              <a:t>родителите</a:t>
            </a:r>
            <a:r>
              <a:rPr lang="ru-RU" sz="3200" dirty="0"/>
              <a:t> е да </a:t>
            </a:r>
            <a:r>
              <a:rPr lang="ru-RU" sz="3200" dirty="0" err="1"/>
              <a:t>формират</a:t>
            </a:r>
            <a:r>
              <a:rPr lang="ru-RU" sz="3200" dirty="0"/>
              <a:t> в </a:t>
            </a:r>
            <a:r>
              <a:rPr lang="ru-RU" sz="3200" dirty="0" err="1"/>
              <a:t>тях</a:t>
            </a:r>
            <a:r>
              <a:rPr lang="ru-RU" sz="3200" dirty="0"/>
              <a:t> </a:t>
            </a:r>
            <a:r>
              <a:rPr lang="ru-RU" sz="3200" dirty="0" err="1"/>
              <a:t>отговорно</a:t>
            </a:r>
            <a:r>
              <a:rPr lang="ru-RU" sz="3200" dirty="0"/>
              <a:t> поведение, чувство на </a:t>
            </a:r>
            <a:r>
              <a:rPr lang="ru-RU" sz="3200" dirty="0" err="1"/>
              <a:t>самосъхранение</a:t>
            </a:r>
            <a:r>
              <a:rPr lang="ru-RU" sz="3200" dirty="0"/>
              <a:t> и </a:t>
            </a:r>
            <a:r>
              <a:rPr lang="ru-RU" sz="3200" dirty="0" err="1"/>
              <a:t>предпазване</a:t>
            </a:r>
            <a:r>
              <a:rPr lang="ru-RU" sz="3200" dirty="0"/>
              <a:t> от </a:t>
            </a:r>
            <a:r>
              <a:rPr lang="ru-RU" sz="3200" dirty="0" err="1"/>
              <a:t>опасностите</a:t>
            </a:r>
            <a:r>
              <a:rPr lang="ru-RU" sz="3200" dirty="0"/>
              <a:t> на </a:t>
            </a:r>
            <a:r>
              <a:rPr lang="ru-RU" sz="3200" dirty="0" err="1"/>
              <a:t>пътната</a:t>
            </a:r>
            <a:r>
              <a:rPr lang="ru-RU" sz="3200" dirty="0"/>
              <a:t> среда.</a:t>
            </a:r>
          </a:p>
          <a:p>
            <a:endParaRPr lang="ru-RU" sz="3200" dirty="0"/>
          </a:p>
          <a:p>
            <a:r>
              <a:rPr lang="bg-BG" sz="3200" dirty="0"/>
              <a:t>На игра</a:t>
            </a:r>
          </a:p>
        </p:txBody>
      </p:sp>
    </p:spTree>
    <p:extLst>
      <p:ext uri="{BB962C8B-B14F-4D97-AF65-F5344CB8AC3E}">
        <p14:creationId xmlns:p14="http://schemas.microsoft.com/office/powerpoint/2010/main" val="20249593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9F559B47-C490-4114-6450-5288EEF06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Взаимодействия и партньорства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C55037C-955B-09F3-CD3D-DBD8A2F64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	</a:t>
            </a:r>
            <a:r>
              <a:rPr lang="ru-RU" sz="2400" dirty="0" err="1"/>
              <a:t>Взаимодействието</a:t>
            </a:r>
            <a:r>
              <a:rPr lang="ru-RU" sz="2400" dirty="0"/>
              <a:t> между учители и родители за </a:t>
            </a:r>
            <a:r>
              <a:rPr lang="ru-RU" sz="2400" dirty="0" err="1"/>
              <a:t>обучението</a:t>
            </a:r>
            <a:r>
              <a:rPr lang="ru-RU" sz="2400" dirty="0"/>
              <a:t> по БДП е от </a:t>
            </a:r>
            <a:r>
              <a:rPr lang="ru-RU" sz="2400" dirty="0" err="1"/>
              <a:t>съществено</a:t>
            </a:r>
            <a:r>
              <a:rPr lang="ru-RU" sz="2400" dirty="0"/>
              <a:t> значение за </a:t>
            </a:r>
            <a:r>
              <a:rPr lang="ru-RU" sz="2400" dirty="0" err="1"/>
              <a:t>постигане</a:t>
            </a:r>
            <a:r>
              <a:rPr lang="ru-RU" sz="2400" dirty="0"/>
              <a:t> на </a:t>
            </a:r>
            <a:r>
              <a:rPr lang="ru-RU" sz="2400" dirty="0" err="1"/>
              <a:t>ефективност</a:t>
            </a:r>
            <a:r>
              <a:rPr lang="ru-RU" sz="2400" dirty="0"/>
              <a:t>. То </a:t>
            </a:r>
            <a:r>
              <a:rPr lang="ru-RU" sz="2400" dirty="0" err="1"/>
              <a:t>може</a:t>
            </a:r>
            <a:r>
              <a:rPr lang="ru-RU" sz="2400" dirty="0"/>
              <a:t> да се </a:t>
            </a:r>
            <a:r>
              <a:rPr lang="ru-RU" sz="2400" dirty="0" err="1"/>
              <a:t>осъществи</a:t>
            </a:r>
            <a:r>
              <a:rPr lang="ru-RU" sz="2400" dirty="0"/>
              <a:t> чрез </a:t>
            </a:r>
            <a:r>
              <a:rPr lang="ru-RU" sz="2400" dirty="0" err="1"/>
              <a:t>различни</a:t>
            </a:r>
            <a:r>
              <a:rPr lang="ru-RU" sz="2400" dirty="0"/>
              <a:t> </a:t>
            </a:r>
            <a:r>
              <a:rPr lang="ru-RU" sz="2400" dirty="0" err="1"/>
              <a:t>аспекти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 err="1"/>
              <a:t>Партньорства</a:t>
            </a:r>
            <a:r>
              <a:rPr lang="ru-RU" sz="2400" dirty="0"/>
              <a:t> с </a:t>
            </a:r>
            <a:r>
              <a:rPr lang="ru-RU" sz="2400" dirty="0" err="1"/>
              <a:t>външни</a:t>
            </a:r>
            <a:r>
              <a:rPr lang="ru-RU" sz="2400" dirty="0"/>
              <a:t> организации: </a:t>
            </a:r>
            <a:r>
              <a:rPr lang="ru-RU" sz="2400" dirty="0" err="1"/>
              <a:t>сътрудничество</a:t>
            </a:r>
            <a:r>
              <a:rPr lang="ru-RU" sz="2400" dirty="0"/>
              <a:t> с </a:t>
            </a:r>
            <a:r>
              <a:rPr lang="ru-RU" sz="2400" dirty="0" err="1"/>
              <a:t>полицията</a:t>
            </a:r>
            <a:r>
              <a:rPr lang="ru-RU" sz="2400" dirty="0"/>
              <a:t>, </a:t>
            </a:r>
            <a:r>
              <a:rPr lang="ru-RU" sz="2400" dirty="0" err="1"/>
              <a:t>службите</a:t>
            </a:r>
            <a:r>
              <a:rPr lang="ru-RU" sz="2400" dirty="0"/>
              <a:t> за </a:t>
            </a:r>
            <a:r>
              <a:rPr lang="ru-RU" sz="2400" dirty="0" err="1"/>
              <a:t>пожарна</a:t>
            </a:r>
            <a:r>
              <a:rPr lang="ru-RU" sz="2400" dirty="0"/>
              <a:t> </a:t>
            </a:r>
            <a:r>
              <a:rPr lang="ru-RU" sz="2400" dirty="0" err="1"/>
              <a:t>безопасност</a:t>
            </a:r>
            <a:r>
              <a:rPr lang="ru-RU" sz="2400" dirty="0"/>
              <a:t> и защита на </a:t>
            </a:r>
            <a:r>
              <a:rPr lang="ru-RU" sz="2400" dirty="0" err="1"/>
              <a:t>населението</a:t>
            </a:r>
            <a:r>
              <a:rPr lang="ru-RU" sz="2400" dirty="0"/>
              <a:t>, ДАБДП и др., с </a:t>
            </a:r>
            <a:r>
              <a:rPr lang="ru-RU" sz="2400" dirty="0" err="1"/>
              <a:t>организиране</a:t>
            </a:r>
            <a:r>
              <a:rPr lang="ru-RU" sz="2400" dirty="0"/>
              <a:t> на </a:t>
            </a:r>
            <a:r>
              <a:rPr lang="ru-RU" sz="2400" dirty="0" err="1"/>
              <a:t>съвместни</a:t>
            </a:r>
            <a:r>
              <a:rPr lang="ru-RU" sz="2400" dirty="0"/>
              <a:t> </a:t>
            </a:r>
            <a:r>
              <a:rPr lang="ru-RU" sz="2400" dirty="0" err="1"/>
              <a:t>инициативи</a:t>
            </a:r>
            <a:r>
              <a:rPr lang="ru-RU" sz="2400" dirty="0"/>
              <a:t> за </a:t>
            </a:r>
            <a:r>
              <a:rPr lang="ru-RU" sz="2400" dirty="0" err="1"/>
              <a:t>деца</a:t>
            </a:r>
            <a:r>
              <a:rPr lang="ru-RU" sz="2400" dirty="0"/>
              <a:t> и родители; </a:t>
            </a:r>
            <a:r>
              <a:rPr lang="ru-RU" sz="2400" dirty="0" err="1"/>
              <a:t>сътрудничество</a:t>
            </a:r>
            <a:r>
              <a:rPr lang="ru-RU" sz="2400" dirty="0"/>
              <a:t> с </a:t>
            </a:r>
            <a:r>
              <a:rPr lang="ru-RU" sz="2400" dirty="0" err="1"/>
              <a:t>местните</a:t>
            </a:r>
            <a:r>
              <a:rPr lang="ru-RU" sz="2400" dirty="0"/>
              <a:t> власти за </a:t>
            </a:r>
            <a:r>
              <a:rPr lang="ru-RU" sz="2400" dirty="0" err="1"/>
              <a:t>обезопасяване</a:t>
            </a:r>
            <a:r>
              <a:rPr lang="ru-RU" sz="2400" dirty="0"/>
              <a:t> на </a:t>
            </a:r>
            <a:r>
              <a:rPr lang="ru-RU" sz="2400" dirty="0" err="1"/>
              <a:t>училищата</a:t>
            </a:r>
            <a:r>
              <a:rPr lang="ru-RU" sz="2400" dirty="0"/>
              <a:t>. 	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67595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D51FF82-6720-3461-59C1-152BEB780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„За да </a:t>
            </a:r>
            <a:r>
              <a:rPr lang="ru-RU" dirty="0" err="1"/>
              <a:t>отгледаш</a:t>
            </a:r>
            <a:r>
              <a:rPr lang="ru-RU" dirty="0"/>
              <a:t> </a:t>
            </a:r>
            <a:r>
              <a:rPr lang="ru-RU" dirty="0" err="1"/>
              <a:t>дете</a:t>
            </a:r>
            <a:r>
              <a:rPr lang="ru-RU" dirty="0"/>
              <a:t>, е нужно </a:t>
            </a:r>
            <a:r>
              <a:rPr lang="ru-RU" dirty="0" err="1"/>
              <a:t>цяло</a:t>
            </a:r>
            <a:r>
              <a:rPr lang="ru-RU" dirty="0"/>
              <a:t> село“ 						</a:t>
            </a:r>
            <a:r>
              <a:rPr lang="ru-RU" dirty="0" err="1"/>
              <a:t>африканска</a:t>
            </a:r>
            <a:r>
              <a:rPr lang="ru-RU" dirty="0"/>
              <a:t> поговорка</a:t>
            </a:r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6D8D156-7520-949B-892E-B1A3539BE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sz="3200" dirty="0"/>
              <a:t>Уважаеми родители,</a:t>
            </a:r>
          </a:p>
          <a:p>
            <a:endParaRPr lang="bg-BG" sz="3200" dirty="0"/>
          </a:p>
          <a:p>
            <a:r>
              <a:rPr lang="ru-RU" sz="2800" dirty="0" err="1"/>
              <a:t>Безопасността</a:t>
            </a:r>
            <a:r>
              <a:rPr lang="ru-RU" sz="2800" dirty="0"/>
              <a:t> на </a:t>
            </a:r>
            <a:r>
              <a:rPr lang="ru-RU" sz="2800" dirty="0" err="1"/>
              <a:t>децата</a:t>
            </a:r>
            <a:r>
              <a:rPr lang="ru-RU" sz="2800" dirty="0"/>
              <a:t> от </a:t>
            </a:r>
            <a:r>
              <a:rPr lang="ru-RU" sz="2800" dirty="0" err="1"/>
              <a:t>всички</a:t>
            </a:r>
            <a:r>
              <a:rPr lang="ru-RU" sz="2800" dirty="0"/>
              <a:t> </a:t>
            </a:r>
            <a:r>
              <a:rPr lang="ru-RU" sz="2800" dirty="0" err="1"/>
              <a:t>възрасти</a:t>
            </a:r>
            <a:r>
              <a:rPr lang="ru-RU" sz="2800" dirty="0"/>
              <a:t> е </a:t>
            </a:r>
            <a:r>
              <a:rPr lang="ru-RU" sz="2800" dirty="0" err="1"/>
              <a:t>предизвикателство</a:t>
            </a:r>
            <a:r>
              <a:rPr lang="ru-RU" sz="2800" dirty="0"/>
              <a:t>, </a:t>
            </a:r>
            <a:r>
              <a:rPr lang="ru-RU" sz="2800" dirty="0" err="1"/>
              <a:t>което</a:t>
            </a:r>
            <a:r>
              <a:rPr lang="ru-RU" sz="2800" dirty="0"/>
              <a:t> </a:t>
            </a:r>
            <a:r>
              <a:rPr lang="ru-RU" sz="2800" dirty="0" err="1"/>
              <a:t>срещаме</a:t>
            </a:r>
            <a:r>
              <a:rPr lang="ru-RU" sz="2800" dirty="0"/>
              <a:t> ежедневно и </a:t>
            </a:r>
            <a:r>
              <a:rPr lang="ru-RU" sz="2800" dirty="0" err="1"/>
              <a:t>навсякъде</a:t>
            </a:r>
            <a:r>
              <a:rPr lang="ru-RU" sz="2800" dirty="0"/>
              <a:t>. В свят, в </a:t>
            </a:r>
            <a:r>
              <a:rPr lang="ru-RU" sz="2800" dirty="0" err="1"/>
              <a:t>който</a:t>
            </a:r>
            <a:r>
              <a:rPr lang="ru-RU" sz="2800" dirty="0"/>
              <a:t> </a:t>
            </a:r>
            <a:r>
              <a:rPr lang="ru-RU" sz="2800" dirty="0" err="1"/>
              <a:t>движението</a:t>
            </a:r>
            <a:r>
              <a:rPr lang="ru-RU" sz="2800" dirty="0"/>
              <a:t> става все </a:t>
            </a:r>
            <a:r>
              <a:rPr lang="ru-RU" sz="2800" dirty="0" err="1"/>
              <a:t>по-натоварено</a:t>
            </a:r>
            <a:r>
              <a:rPr lang="ru-RU" sz="2800" dirty="0"/>
              <a:t>, наша </a:t>
            </a:r>
            <a:r>
              <a:rPr lang="ru-RU" sz="2800" dirty="0" err="1"/>
              <a:t>отговорност</a:t>
            </a:r>
            <a:r>
              <a:rPr lang="ru-RU" sz="2800" dirty="0"/>
              <a:t> е </a:t>
            </a:r>
            <a:r>
              <a:rPr lang="ru-RU" sz="2800" dirty="0" err="1"/>
              <a:t>децата</a:t>
            </a:r>
            <a:r>
              <a:rPr lang="ru-RU" sz="2800" dirty="0"/>
              <a:t> да </a:t>
            </a:r>
            <a:r>
              <a:rPr lang="ru-RU" sz="2800" dirty="0" err="1"/>
              <a:t>бъдат</a:t>
            </a:r>
            <a:r>
              <a:rPr lang="ru-RU" sz="2800" dirty="0"/>
              <a:t> добре </a:t>
            </a:r>
            <a:r>
              <a:rPr lang="ru-RU" sz="2800" dirty="0" err="1"/>
              <a:t>подготвени</a:t>
            </a:r>
            <a:r>
              <a:rPr lang="ru-RU" sz="2800" dirty="0"/>
              <a:t> за безопасно </a:t>
            </a:r>
            <a:r>
              <a:rPr lang="ru-RU" sz="2800" dirty="0" err="1"/>
              <a:t>придвижване</a:t>
            </a:r>
            <a:r>
              <a:rPr lang="ru-RU" sz="2800" dirty="0"/>
              <a:t>. </a:t>
            </a:r>
          </a:p>
          <a:p>
            <a:r>
              <a:rPr lang="ru-RU" sz="2800" dirty="0" err="1"/>
              <a:t>Ето</a:t>
            </a:r>
            <a:r>
              <a:rPr lang="ru-RU" sz="2800" dirty="0"/>
              <a:t> </a:t>
            </a:r>
            <a:r>
              <a:rPr lang="ru-RU" sz="2800" dirty="0" err="1"/>
              <a:t>защо</a:t>
            </a:r>
            <a:r>
              <a:rPr lang="ru-RU" sz="2800" dirty="0"/>
              <a:t>, </a:t>
            </a:r>
            <a:r>
              <a:rPr lang="ru-RU" sz="2800" dirty="0" err="1"/>
              <a:t>докато</a:t>
            </a:r>
            <a:r>
              <a:rPr lang="ru-RU" sz="2800" dirty="0"/>
              <a:t> те </a:t>
            </a:r>
            <a:r>
              <a:rPr lang="ru-RU" sz="2800" dirty="0" err="1"/>
              <a:t>растат</a:t>
            </a:r>
            <a:r>
              <a:rPr lang="ru-RU" sz="2800" dirty="0"/>
              <a:t> и </a:t>
            </a:r>
            <a:r>
              <a:rPr lang="ru-RU" sz="2800" dirty="0" err="1"/>
              <a:t>изследват</a:t>
            </a:r>
            <a:r>
              <a:rPr lang="ru-RU" sz="2800" dirty="0"/>
              <a:t> света, </a:t>
            </a:r>
            <a:r>
              <a:rPr lang="ru-RU" sz="2800" dirty="0" err="1"/>
              <a:t>ангажимент</a:t>
            </a:r>
            <a:r>
              <a:rPr lang="ru-RU" sz="2800" dirty="0"/>
              <a:t> на </a:t>
            </a:r>
            <a:r>
              <a:rPr lang="ru-RU" sz="2800" dirty="0" err="1"/>
              <a:t>цялото</a:t>
            </a:r>
            <a:r>
              <a:rPr lang="ru-RU" sz="2800" dirty="0"/>
              <a:t> общество е да им покажем колко важна за </a:t>
            </a:r>
            <a:r>
              <a:rPr lang="ru-RU" sz="2800" dirty="0" err="1"/>
              <a:t>тяхното</a:t>
            </a:r>
            <a:r>
              <a:rPr lang="ru-RU" sz="2800" dirty="0"/>
              <a:t> благополучие е </a:t>
            </a:r>
            <a:r>
              <a:rPr lang="ru-RU" sz="2800" dirty="0" err="1"/>
              <a:t>безопасността</a:t>
            </a:r>
            <a:r>
              <a:rPr lang="ru-RU" sz="2800" dirty="0"/>
              <a:t> на </a:t>
            </a:r>
            <a:r>
              <a:rPr lang="ru-RU" sz="2800" dirty="0" err="1"/>
              <a:t>пътя</a:t>
            </a:r>
            <a:r>
              <a:rPr lang="ru-RU" sz="2800" dirty="0"/>
              <a:t>. 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169842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850AC70-8612-7AE6-FD2C-FE7D7131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734D1ECE-3709-8CBB-E7D3-C2A104B33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err="1"/>
              <a:t>Когато</a:t>
            </a:r>
            <a:r>
              <a:rPr lang="ru-RU" sz="3600" dirty="0"/>
              <a:t> </a:t>
            </a:r>
            <a:r>
              <a:rPr lang="ru-RU" sz="3600" dirty="0" err="1"/>
              <a:t>вървят</a:t>
            </a:r>
            <a:r>
              <a:rPr lang="ru-RU" sz="3600" dirty="0"/>
              <a:t> пеша, карат колело, </a:t>
            </a:r>
            <a:r>
              <a:rPr lang="ru-RU" sz="3600" dirty="0" err="1"/>
              <a:t>играят</a:t>
            </a:r>
            <a:r>
              <a:rPr lang="ru-RU" sz="3600" dirty="0"/>
              <a:t> или се </a:t>
            </a:r>
            <a:r>
              <a:rPr lang="ru-RU" sz="3600" dirty="0" err="1"/>
              <a:t>разхождат</a:t>
            </a:r>
            <a:r>
              <a:rPr lang="ru-RU" sz="3600" dirty="0"/>
              <a:t> на </a:t>
            </a:r>
            <a:r>
              <a:rPr lang="ru-RU" sz="3600" dirty="0" err="1"/>
              <a:t>улицата</a:t>
            </a:r>
            <a:r>
              <a:rPr lang="ru-RU" sz="3600" dirty="0"/>
              <a:t>, </a:t>
            </a:r>
            <a:r>
              <a:rPr lang="ru-RU" sz="3600" dirty="0" err="1"/>
              <a:t>разбирането</a:t>
            </a:r>
            <a:r>
              <a:rPr lang="ru-RU" sz="3600" dirty="0"/>
              <a:t> и </a:t>
            </a:r>
            <a:r>
              <a:rPr lang="ru-RU" sz="3600" dirty="0" err="1"/>
              <a:t>спазването</a:t>
            </a:r>
            <a:r>
              <a:rPr lang="ru-RU" sz="3600" dirty="0"/>
              <a:t> на </a:t>
            </a:r>
            <a:r>
              <a:rPr lang="ru-RU" sz="3600" dirty="0" err="1"/>
              <a:t>правилата</a:t>
            </a:r>
            <a:r>
              <a:rPr lang="ru-RU" sz="3600" dirty="0"/>
              <a:t> за движение </a:t>
            </a:r>
            <a:r>
              <a:rPr lang="ru-RU" sz="3600" dirty="0" err="1"/>
              <a:t>ги</a:t>
            </a:r>
            <a:r>
              <a:rPr lang="ru-RU" sz="3600" dirty="0"/>
              <a:t> </a:t>
            </a:r>
            <a:r>
              <a:rPr lang="ru-RU" sz="3600" dirty="0" err="1"/>
              <a:t>предпазва</a:t>
            </a:r>
            <a:r>
              <a:rPr lang="ru-RU" sz="3600" dirty="0"/>
              <a:t> от </a:t>
            </a:r>
            <a:r>
              <a:rPr lang="ru-RU" sz="3600" dirty="0" err="1"/>
              <a:t>опасностите</a:t>
            </a:r>
            <a:r>
              <a:rPr lang="ru-RU" sz="3600" dirty="0"/>
              <a:t> на </a:t>
            </a:r>
            <a:r>
              <a:rPr lang="ru-RU" sz="3600" dirty="0" err="1"/>
              <a:t>външната</a:t>
            </a:r>
            <a:r>
              <a:rPr lang="ru-RU" sz="3600" dirty="0"/>
              <a:t> среда. </a:t>
            </a:r>
            <a:r>
              <a:rPr lang="ru-RU" sz="3600" dirty="0" err="1"/>
              <a:t>Мобилността</a:t>
            </a:r>
            <a:r>
              <a:rPr lang="ru-RU" sz="3600" dirty="0"/>
              <a:t> е част от </a:t>
            </a:r>
            <a:r>
              <a:rPr lang="ru-RU" sz="3600" dirty="0" err="1"/>
              <a:t>общата</a:t>
            </a:r>
            <a:r>
              <a:rPr lang="ru-RU" sz="3600" dirty="0"/>
              <a:t> </a:t>
            </a:r>
            <a:r>
              <a:rPr lang="ru-RU" sz="3600" dirty="0" err="1"/>
              <a:t>социална</a:t>
            </a:r>
            <a:r>
              <a:rPr lang="ru-RU" sz="3600" dirty="0"/>
              <a:t> </a:t>
            </a:r>
            <a:r>
              <a:rPr lang="ru-RU" sz="3600" dirty="0" err="1"/>
              <a:t>култура</a:t>
            </a:r>
            <a:r>
              <a:rPr lang="ru-RU" sz="3600" dirty="0"/>
              <a:t>, а </a:t>
            </a:r>
            <a:r>
              <a:rPr lang="ru-RU" sz="3600" dirty="0" err="1"/>
              <a:t>грижата</a:t>
            </a:r>
            <a:r>
              <a:rPr lang="ru-RU" sz="3600" dirty="0"/>
              <a:t> за </a:t>
            </a:r>
            <a:r>
              <a:rPr lang="ru-RU" sz="3600" dirty="0" err="1"/>
              <a:t>децата</a:t>
            </a:r>
            <a:r>
              <a:rPr lang="ru-RU" sz="3600" dirty="0"/>
              <a:t> - </a:t>
            </a:r>
            <a:r>
              <a:rPr lang="ru-RU" sz="3600" dirty="0" err="1"/>
              <a:t>тъй</a:t>
            </a:r>
            <a:r>
              <a:rPr lang="ru-RU" sz="3600" dirty="0"/>
              <a:t> малки и </a:t>
            </a:r>
            <a:r>
              <a:rPr lang="ru-RU" sz="3600" dirty="0" err="1"/>
              <a:t>уязвими</a:t>
            </a:r>
            <a:r>
              <a:rPr lang="ru-RU" sz="3600" dirty="0"/>
              <a:t> </a:t>
            </a:r>
            <a:r>
              <a:rPr lang="ru-RU" sz="3600" dirty="0" err="1"/>
              <a:t>участници</a:t>
            </a:r>
            <a:r>
              <a:rPr lang="ru-RU" sz="3600" dirty="0"/>
              <a:t> в </a:t>
            </a:r>
            <a:r>
              <a:rPr lang="ru-RU" sz="3600" dirty="0" err="1"/>
              <a:t>движението</a:t>
            </a:r>
            <a:r>
              <a:rPr lang="ru-RU" sz="3600" dirty="0"/>
              <a:t>, е </a:t>
            </a:r>
            <a:r>
              <a:rPr lang="ru-RU" sz="3600" dirty="0" err="1"/>
              <a:t>показател</a:t>
            </a:r>
            <a:r>
              <a:rPr lang="ru-RU" sz="3600" dirty="0"/>
              <a:t> за </a:t>
            </a:r>
            <a:r>
              <a:rPr lang="ru-RU" sz="3600" dirty="0" err="1"/>
              <a:t>общественото</a:t>
            </a:r>
            <a:r>
              <a:rPr lang="ru-RU" sz="3600" dirty="0"/>
              <a:t> развитие и </a:t>
            </a:r>
            <a:r>
              <a:rPr lang="ru-RU" sz="3600" dirty="0" err="1"/>
              <a:t>висша</a:t>
            </a:r>
            <a:r>
              <a:rPr lang="ru-RU" sz="3600" dirty="0"/>
              <a:t> </a:t>
            </a:r>
            <a:r>
              <a:rPr lang="ru-RU" sz="3600" dirty="0" err="1"/>
              <a:t>човешка</a:t>
            </a:r>
            <a:r>
              <a:rPr lang="ru-RU" sz="3600" dirty="0"/>
              <a:t> </a:t>
            </a:r>
            <a:r>
              <a:rPr lang="ru-RU" sz="3600" dirty="0" err="1"/>
              <a:t>ценност</a:t>
            </a:r>
            <a:r>
              <a:rPr lang="ru-RU" sz="3600" dirty="0"/>
              <a:t>. 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209744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851B897-4958-4B58-E8AE-DBDD453E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431731C-C533-0D88-1C78-D01401038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err="1"/>
              <a:t>Травматизмът</a:t>
            </a:r>
            <a:r>
              <a:rPr lang="ru-RU" sz="2800" dirty="0"/>
              <a:t> на </a:t>
            </a:r>
            <a:r>
              <a:rPr lang="ru-RU" sz="2800" dirty="0" err="1"/>
              <a:t>пътя</a:t>
            </a:r>
            <a:r>
              <a:rPr lang="ru-RU" sz="2800" dirty="0"/>
              <a:t> е предотвратим, </a:t>
            </a:r>
            <a:r>
              <a:rPr lang="ru-RU" sz="2800" dirty="0" err="1"/>
              <a:t>когато</a:t>
            </a:r>
            <a:r>
              <a:rPr lang="ru-RU" sz="2800" dirty="0"/>
              <a:t> </a:t>
            </a:r>
            <a:r>
              <a:rPr lang="ru-RU" sz="2800" dirty="0" err="1"/>
              <a:t>разполагаме</a:t>
            </a:r>
            <a:r>
              <a:rPr lang="ru-RU" sz="2800" dirty="0"/>
              <a:t> </a:t>
            </a:r>
            <a:r>
              <a:rPr lang="ru-RU" sz="2800" dirty="0" err="1"/>
              <a:t>със</a:t>
            </a:r>
            <a:r>
              <a:rPr lang="ru-RU" sz="2800" dirty="0"/>
              <a:t> знания и умения да се </a:t>
            </a:r>
            <a:r>
              <a:rPr lang="ru-RU" sz="2800" dirty="0" err="1"/>
              <a:t>справяме</a:t>
            </a:r>
            <a:r>
              <a:rPr lang="ru-RU" sz="2800" dirty="0"/>
              <a:t> с </a:t>
            </a:r>
            <a:r>
              <a:rPr lang="ru-RU" sz="2800" dirty="0" err="1"/>
              <a:t>рисковете</a:t>
            </a:r>
            <a:r>
              <a:rPr lang="ru-RU" sz="2800" dirty="0"/>
              <a:t>, </a:t>
            </a:r>
            <a:r>
              <a:rPr lang="ru-RU" sz="2800" dirty="0" err="1"/>
              <a:t>които</a:t>
            </a:r>
            <a:r>
              <a:rPr lang="ru-RU" sz="2800" dirty="0"/>
              <a:t> го </a:t>
            </a:r>
            <a:r>
              <a:rPr lang="ru-RU" sz="2800" dirty="0" err="1"/>
              <a:t>предизвикват</a:t>
            </a:r>
            <a:r>
              <a:rPr lang="ru-RU" sz="2800" dirty="0"/>
              <a:t> или </a:t>
            </a:r>
            <a:r>
              <a:rPr lang="ru-RU" sz="2800" dirty="0" err="1"/>
              <a:t>допринасят</a:t>
            </a:r>
            <a:r>
              <a:rPr lang="ru-RU" sz="2800" dirty="0"/>
              <a:t> за него. Наша обща цел е </a:t>
            </a:r>
            <a:r>
              <a:rPr lang="ru-RU" sz="2800" dirty="0" err="1"/>
              <a:t>децата</a:t>
            </a:r>
            <a:r>
              <a:rPr lang="ru-RU" sz="2800" dirty="0"/>
              <a:t> да </a:t>
            </a:r>
            <a:r>
              <a:rPr lang="ru-RU" sz="2800" dirty="0" err="1"/>
              <a:t>растат</a:t>
            </a:r>
            <a:r>
              <a:rPr lang="ru-RU" sz="2800" dirty="0"/>
              <a:t> </a:t>
            </a:r>
            <a:r>
              <a:rPr lang="ru-RU" sz="2800" dirty="0" err="1"/>
              <a:t>закриляни</a:t>
            </a:r>
            <a:r>
              <a:rPr lang="ru-RU" sz="2800" dirty="0"/>
              <a:t> и да </a:t>
            </a:r>
            <a:r>
              <a:rPr lang="ru-RU" sz="2800" dirty="0" err="1"/>
              <a:t>опознават</a:t>
            </a:r>
            <a:r>
              <a:rPr lang="ru-RU" sz="2800" dirty="0"/>
              <a:t> света без страх и тревога.</a:t>
            </a:r>
          </a:p>
          <a:p>
            <a:endParaRPr lang="ru-RU" sz="2800" dirty="0"/>
          </a:p>
          <a:p>
            <a:r>
              <a:rPr lang="ru-RU" sz="2800" dirty="0" err="1"/>
              <a:t>Нека</a:t>
            </a:r>
            <a:r>
              <a:rPr lang="ru-RU" sz="2800" dirty="0"/>
              <a:t> БДП </a:t>
            </a:r>
            <a:r>
              <a:rPr lang="ru-RU" sz="2800" dirty="0" err="1"/>
              <a:t>присъства</a:t>
            </a:r>
            <a:r>
              <a:rPr lang="ru-RU" sz="2800" dirty="0"/>
              <a:t> </a:t>
            </a:r>
            <a:r>
              <a:rPr lang="ru-RU" sz="2800" dirty="0" err="1"/>
              <a:t>като</a:t>
            </a:r>
            <a:r>
              <a:rPr lang="ru-RU" sz="2800" dirty="0"/>
              <a:t> важна част от </a:t>
            </a:r>
            <a:r>
              <a:rPr lang="ru-RU" sz="2800" dirty="0" err="1"/>
              <a:t>семейното</a:t>
            </a:r>
            <a:r>
              <a:rPr lang="ru-RU" sz="2800" dirty="0"/>
              <a:t> </a:t>
            </a:r>
            <a:r>
              <a:rPr lang="ru-RU" sz="2800" dirty="0" err="1"/>
              <a:t>възпитание</a:t>
            </a:r>
            <a:r>
              <a:rPr lang="ru-RU" sz="2800" dirty="0"/>
              <a:t>, а </a:t>
            </a:r>
            <a:r>
              <a:rPr lang="ru-RU" sz="2800" dirty="0" err="1"/>
              <a:t>очакванията</a:t>
            </a:r>
            <a:r>
              <a:rPr lang="ru-RU" sz="2800" dirty="0"/>
              <a:t> и </a:t>
            </a:r>
            <a:r>
              <a:rPr lang="ru-RU" sz="2800" dirty="0" err="1"/>
              <a:t>изискванията</a:t>
            </a:r>
            <a:r>
              <a:rPr lang="ru-RU" sz="2800" dirty="0"/>
              <a:t> </a:t>
            </a:r>
            <a:r>
              <a:rPr lang="ru-RU" sz="2800" dirty="0" err="1"/>
              <a:t>към</a:t>
            </a:r>
            <a:r>
              <a:rPr lang="ru-RU" sz="2800" dirty="0"/>
              <a:t> </a:t>
            </a:r>
            <a:r>
              <a:rPr lang="ru-RU" sz="2800" dirty="0" err="1"/>
              <a:t>децата</a:t>
            </a:r>
            <a:r>
              <a:rPr lang="ru-RU" sz="2800" dirty="0"/>
              <a:t> се </a:t>
            </a:r>
            <a:r>
              <a:rPr lang="ru-RU" sz="2800" dirty="0" err="1"/>
              <a:t>съобразяват</a:t>
            </a:r>
            <a:r>
              <a:rPr lang="ru-RU" sz="2800" dirty="0"/>
              <a:t> с </a:t>
            </a:r>
            <a:r>
              <a:rPr lang="ru-RU" sz="2800" dirty="0" err="1"/>
              <a:t>възрастта</a:t>
            </a:r>
            <a:r>
              <a:rPr lang="ru-RU" sz="2800" dirty="0"/>
              <a:t> и </a:t>
            </a:r>
            <a:r>
              <a:rPr lang="ru-RU" sz="2800" dirty="0" err="1"/>
              <a:t>потребностите</a:t>
            </a:r>
            <a:r>
              <a:rPr lang="ru-RU" sz="2800" dirty="0"/>
              <a:t> им. </a:t>
            </a:r>
          </a:p>
        </p:txBody>
      </p:sp>
    </p:spTree>
    <p:extLst>
      <p:ext uri="{BB962C8B-B14F-4D97-AF65-F5344CB8AC3E}">
        <p14:creationId xmlns:p14="http://schemas.microsoft.com/office/powerpoint/2010/main" val="35434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1F5BB09-D7E1-BF77-A336-F7AF7446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Безопасността на движението 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FCF8D59-2EC9-8960-8294-A858427F3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/>
              <a:t>е </a:t>
            </a:r>
            <a:r>
              <a:rPr lang="ru-RU" sz="3200" dirty="0" err="1"/>
              <a:t>състояние</a:t>
            </a:r>
            <a:r>
              <a:rPr lang="ru-RU" sz="3200" dirty="0"/>
              <a:t> на </a:t>
            </a:r>
            <a:r>
              <a:rPr lang="ru-RU" sz="3200" dirty="0" err="1"/>
              <a:t>системата</a:t>
            </a:r>
            <a:r>
              <a:rPr lang="ru-RU" sz="3200" dirty="0"/>
              <a:t> </a:t>
            </a:r>
            <a:r>
              <a:rPr lang="ru-RU" sz="3200" dirty="0" err="1"/>
              <a:t>човек-превозно</a:t>
            </a:r>
            <a:r>
              <a:rPr lang="ru-RU" sz="3200" dirty="0"/>
              <a:t> средство-</a:t>
            </a:r>
            <a:r>
              <a:rPr lang="ru-RU" sz="3200" dirty="0" err="1"/>
              <a:t>път</a:t>
            </a:r>
            <a:r>
              <a:rPr lang="ru-RU" sz="3200" dirty="0"/>
              <a:t>-среда, при </a:t>
            </a:r>
            <a:r>
              <a:rPr lang="ru-RU" sz="3200" dirty="0" err="1"/>
              <a:t>което</a:t>
            </a:r>
            <a:r>
              <a:rPr lang="ru-RU" sz="3200" dirty="0"/>
              <a:t> </a:t>
            </a:r>
            <a:r>
              <a:rPr lang="ru-RU" sz="3200" dirty="0" err="1"/>
              <a:t>може</a:t>
            </a:r>
            <a:r>
              <a:rPr lang="ru-RU" sz="3200" dirty="0"/>
              <a:t> да </a:t>
            </a:r>
            <a:r>
              <a:rPr lang="ru-RU" sz="3200" dirty="0" err="1"/>
              <a:t>бъде</a:t>
            </a:r>
            <a:r>
              <a:rPr lang="ru-RU" sz="3200" dirty="0"/>
              <a:t> </a:t>
            </a:r>
            <a:r>
              <a:rPr lang="ru-RU" sz="3200" dirty="0" err="1"/>
              <a:t>предотвратено</a:t>
            </a:r>
            <a:r>
              <a:rPr lang="ru-RU" sz="3200" dirty="0"/>
              <a:t> </a:t>
            </a:r>
            <a:r>
              <a:rPr lang="ru-RU" sz="3200" dirty="0" err="1"/>
              <a:t>възникването</a:t>
            </a:r>
            <a:r>
              <a:rPr lang="ru-RU" sz="3200" dirty="0"/>
              <a:t> на ПТП и да </a:t>
            </a:r>
            <a:r>
              <a:rPr lang="ru-RU" sz="3200" dirty="0" err="1"/>
              <a:t>бъдат</a:t>
            </a:r>
            <a:r>
              <a:rPr lang="ru-RU" sz="3200" dirty="0"/>
              <a:t> </a:t>
            </a:r>
            <a:r>
              <a:rPr lang="ru-RU" sz="3200" dirty="0" err="1"/>
              <a:t>ограничени</a:t>
            </a:r>
            <a:r>
              <a:rPr lang="ru-RU" sz="3200" dirty="0"/>
              <a:t> </a:t>
            </a:r>
            <a:r>
              <a:rPr lang="ru-RU" sz="3200" dirty="0" err="1"/>
              <a:t>последиците</a:t>
            </a:r>
            <a:r>
              <a:rPr lang="ru-RU" sz="3200" dirty="0"/>
              <a:t> от вече </a:t>
            </a:r>
            <a:r>
              <a:rPr lang="ru-RU" sz="3200" dirty="0" err="1"/>
              <a:t>настъпили</a:t>
            </a:r>
            <a:r>
              <a:rPr lang="ru-RU" sz="3200" dirty="0"/>
              <a:t> </a:t>
            </a:r>
            <a:r>
              <a:rPr lang="ru-RU" sz="3200" dirty="0" err="1"/>
              <a:t>пътни</a:t>
            </a:r>
            <a:r>
              <a:rPr lang="ru-RU" sz="3200" dirty="0"/>
              <a:t> </a:t>
            </a:r>
            <a:r>
              <a:rPr lang="ru-RU" sz="3200" dirty="0" err="1"/>
              <a:t>инциденти</a:t>
            </a:r>
            <a:r>
              <a:rPr lang="ru-RU" sz="3200" dirty="0"/>
              <a:t>.</a:t>
            </a:r>
          </a:p>
          <a:p>
            <a:pPr marL="0" indent="0">
              <a:buNone/>
            </a:pPr>
            <a:r>
              <a:rPr lang="ru-RU" sz="3200" dirty="0"/>
              <a:t> </a:t>
            </a:r>
          </a:p>
          <a:p>
            <a:r>
              <a:rPr lang="ru-RU" sz="3200" dirty="0" err="1"/>
              <a:t>Днес</a:t>
            </a:r>
            <a:r>
              <a:rPr lang="ru-RU" sz="3200" dirty="0"/>
              <a:t> </a:t>
            </a:r>
            <a:r>
              <a:rPr lang="ru-RU" sz="3200" dirty="0" err="1"/>
              <a:t>загубата</a:t>
            </a:r>
            <a:r>
              <a:rPr lang="ru-RU" sz="3200" dirty="0"/>
              <a:t> на </a:t>
            </a:r>
            <a:r>
              <a:rPr lang="ru-RU" sz="3200" dirty="0" err="1"/>
              <a:t>човешки</a:t>
            </a:r>
            <a:r>
              <a:rPr lang="ru-RU" sz="3200" dirty="0"/>
              <a:t> живот и </a:t>
            </a:r>
            <a:r>
              <a:rPr lang="ru-RU" sz="3200" dirty="0" err="1"/>
              <a:t>здраве</a:t>
            </a:r>
            <a:r>
              <a:rPr lang="ru-RU" sz="3200" dirty="0"/>
              <a:t> на </a:t>
            </a:r>
            <a:r>
              <a:rPr lang="ru-RU" sz="3200" dirty="0" err="1"/>
              <a:t>пътя</a:t>
            </a:r>
            <a:r>
              <a:rPr lang="ru-RU" sz="3200" dirty="0"/>
              <a:t> </a:t>
            </a:r>
            <a:r>
              <a:rPr lang="ru-RU" sz="3200" dirty="0" err="1"/>
              <a:t>остава</a:t>
            </a:r>
            <a:r>
              <a:rPr lang="ru-RU" sz="3200" dirty="0"/>
              <a:t> един от най-</a:t>
            </a:r>
            <a:r>
              <a:rPr lang="ru-RU" sz="3200" dirty="0" err="1"/>
              <a:t>сериозните</a:t>
            </a:r>
            <a:r>
              <a:rPr lang="ru-RU" sz="3200" dirty="0"/>
              <a:t> </a:t>
            </a:r>
            <a:r>
              <a:rPr lang="ru-RU" sz="3200" dirty="0" err="1"/>
              <a:t>здравни</a:t>
            </a:r>
            <a:r>
              <a:rPr lang="ru-RU" sz="3200" dirty="0"/>
              <a:t> </a:t>
            </a:r>
            <a:r>
              <a:rPr lang="ru-RU" sz="3200" dirty="0" err="1"/>
              <a:t>проблеми</a:t>
            </a:r>
            <a:r>
              <a:rPr lang="ru-RU" sz="3200" dirty="0"/>
              <a:t>. 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312590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1CEE7D1-891D-307D-0544-C4F0B5FD9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Рискът: знаете ли, че: 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2559A69-18EE-B167-B647-8B80A1200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err="1"/>
              <a:t>Пешеходците</a:t>
            </a:r>
            <a:r>
              <a:rPr lang="ru-RU" sz="2400" dirty="0"/>
              <a:t>, </a:t>
            </a:r>
            <a:r>
              <a:rPr lang="ru-RU" sz="2400" dirty="0" err="1"/>
              <a:t>велосипедистите</a:t>
            </a:r>
            <a:r>
              <a:rPr lang="ru-RU" sz="2400" dirty="0"/>
              <a:t> и </a:t>
            </a:r>
            <a:r>
              <a:rPr lang="ru-RU" sz="2400" dirty="0" err="1"/>
              <a:t>водачите</a:t>
            </a:r>
            <a:r>
              <a:rPr lang="ru-RU" sz="2400" dirty="0"/>
              <a:t> на </a:t>
            </a:r>
            <a:r>
              <a:rPr lang="ru-RU" sz="2400" dirty="0" err="1"/>
              <a:t>моторизирани</a:t>
            </a:r>
            <a:r>
              <a:rPr lang="ru-RU" sz="2400" dirty="0"/>
              <a:t> </a:t>
            </a:r>
            <a:r>
              <a:rPr lang="ru-RU" sz="2400" dirty="0" err="1"/>
              <a:t>дву</a:t>
            </a:r>
            <a:r>
              <a:rPr lang="ru-RU" sz="2400" dirty="0"/>
              <a:t>- и </a:t>
            </a:r>
            <a:r>
              <a:rPr lang="ru-RU" sz="2400" dirty="0" err="1"/>
              <a:t>триколесни</a:t>
            </a:r>
            <a:r>
              <a:rPr lang="ru-RU" sz="2400" dirty="0"/>
              <a:t> </a:t>
            </a:r>
            <a:r>
              <a:rPr lang="ru-RU" sz="2400" dirty="0" err="1"/>
              <a:t>превозни</a:t>
            </a:r>
            <a:r>
              <a:rPr lang="ru-RU" sz="2400" dirty="0"/>
              <a:t> средства, и </a:t>
            </a:r>
            <a:r>
              <a:rPr lang="ru-RU" sz="2400" dirty="0" err="1"/>
              <a:t>техните</a:t>
            </a:r>
            <a:r>
              <a:rPr lang="ru-RU" sz="2400" dirty="0"/>
              <a:t> </a:t>
            </a:r>
            <a:r>
              <a:rPr lang="ru-RU" sz="2400" dirty="0" err="1"/>
              <a:t>пътници</a:t>
            </a:r>
            <a:r>
              <a:rPr lang="ru-RU" sz="2400" dirty="0"/>
              <a:t> </a:t>
            </a:r>
            <a:r>
              <a:rPr lang="ru-RU" sz="2400" dirty="0" err="1"/>
              <a:t>са</a:t>
            </a:r>
            <a:r>
              <a:rPr lang="ru-RU" sz="2400" dirty="0"/>
              <a:t> най-</a:t>
            </a:r>
            <a:r>
              <a:rPr lang="ru-RU" sz="2400" dirty="0" err="1"/>
              <a:t>уязвимите</a:t>
            </a:r>
            <a:r>
              <a:rPr lang="ru-RU" sz="2400" dirty="0"/>
              <a:t> </a:t>
            </a:r>
            <a:r>
              <a:rPr lang="ru-RU" sz="2400" dirty="0" err="1"/>
              <a:t>участници</a:t>
            </a:r>
            <a:r>
              <a:rPr lang="ru-RU" sz="2400" dirty="0"/>
              <a:t> в </a:t>
            </a:r>
            <a:r>
              <a:rPr lang="ru-RU" sz="2400" dirty="0" err="1"/>
              <a:t>движението</a:t>
            </a:r>
            <a:r>
              <a:rPr lang="ru-RU" sz="2400" dirty="0"/>
              <a:t>. </a:t>
            </a:r>
          </a:p>
          <a:p>
            <a:r>
              <a:rPr lang="ru-RU" sz="2400" dirty="0"/>
              <a:t>С </a:t>
            </a:r>
            <a:r>
              <a:rPr lang="ru-RU" sz="2400" dirty="0" err="1"/>
              <a:t>увеличаване</a:t>
            </a:r>
            <a:r>
              <a:rPr lang="ru-RU" sz="2400" dirty="0"/>
              <a:t> на </a:t>
            </a:r>
            <a:r>
              <a:rPr lang="ru-RU" sz="2400" dirty="0" err="1"/>
              <a:t>средната</a:t>
            </a:r>
            <a:r>
              <a:rPr lang="ru-RU" sz="2400" dirty="0"/>
              <a:t> </a:t>
            </a:r>
            <a:r>
              <a:rPr lang="ru-RU" sz="2400" dirty="0" err="1"/>
              <a:t>скорост</a:t>
            </a:r>
            <a:r>
              <a:rPr lang="ru-RU" sz="2400" dirty="0"/>
              <a:t> </a:t>
            </a:r>
            <a:r>
              <a:rPr lang="ru-RU" sz="2400" dirty="0" err="1"/>
              <a:t>нарастват</a:t>
            </a:r>
            <a:r>
              <a:rPr lang="ru-RU" sz="2400" dirty="0"/>
              <a:t> </a:t>
            </a:r>
            <a:r>
              <a:rPr lang="ru-RU" sz="2400" dirty="0" err="1"/>
              <a:t>рискът</a:t>
            </a:r>
            <a:r>
              <a:rPr lang="ru-RU" sz="2400" dirty="0"/>
              <a:t> от </a:t>
            </a:r>
            <a:r>
              <a:rPr lang="ru-RU" sz="2400" dirty="0" err="1"/>
              <a:t>пътен</a:t>
            </a:r>
            <a:r>
              <a:rPr lang="ru-RU" sz="2400" dirty="0"/>
              <a:t> инцидент и </a:t>
            </a:r>
            <a:r>
              <a:rPr lang="ru-RU" sz="2400" dirty="0" err="1"/>
              <a:t>тежестта</a:t>
            </a:r>
            <a:r>
              <a:rPr lang="ru-RU" sz="2400" dirty="0"/>
              <a:t> от него. За </a:t>
            </a:r>
            <a:r>
              <a:rPr lang="ru-RU" sz="2400" dirty="0" err="1"/>
              <a:t>всеки</a:t>
            </a:r>
            <a:r>
              <a:rPr lang="ru-RU" sz="2400" dirty="0"/>
              <a:t> 1% увеличение на </a:t>
            </a:r>
            <a:r>
              <a:rPr lang="ru-RU" sz="2400" dirty="0" err="1"/>
              <a:t>средната</a:t>
            </a:r>
            <a:r>
              <a:rPr lang="ru-RU" sz="2400" dirty="0"/>
              <a:t> </a:t>
            </a:r>
            <a:r>
              <a:rPr lang="ru-RU" sz="2400" dirty="0" err="1"/>
              <a:t>скорост</a:t>
            </a:r>
            <a:r>
              <a:rPr lang="ru-RU" sz="2400" dirty="0"/>
              <a:t> </a:t>
            </a:r>
            <a:r>
              <a:rPr lang="ru-RU" sz="2400" dirty="0" err="1"/>
              <a:t>рискът</a:t>
            </a:r>
            <a:r>
              <a:rPr lang="ru-RU" sz="2400" dirty="0"/>
              <a:t> от фатален </a:t>
            </a:r>
            <a:r>
              <a:rPr lang="ru-RU" sz="2400" dirty="0" err="1"/>
              <a:t>изход</a:t>
            </a:r>
            <a:r>
              <a:rPr lang="ru-RU" sz="2400" dirty="0"/>
              <a:t> се </a:t>
            </a:r>
            <a:r>
              <a:rPr lang="ru-RU" sz="2400" dirty="0" err="1"/>
              <a:t>увеличава</a:t>
            </a:r>
            <a:r>
              <a:rPr lang="ru-RU" sz="2400" dirty="0"/>
              <a:t> с 4%.</a:t>
            </a:r>
          </a:p>
          <a:p>
            <a:r>
              <a:rPr lang="ru-RU" sz="2400" dirty="0" err="1"/>
              <a:t>Поставянето</a:t>
            </a:r>
            <a:r>
              <a:rPr lang="ru-RU" sz="2400" dirty="0"/>
              <a:t> на </a:t>
            </a:r>
            <a:r>
              <a:rPr lang="ru-RU" sz="2400" dirty="0" err="1"/>
              <a:t>обезопасителен</a:t>
            </a:r>
            <a:r>
              <a:rPr lang="ru-RU" sz="2400" dirty="0"/>
              <a:t> </a:t>
            </a:r>
            <a:r>
              <a:rPr lang="ru-RU" sz="2400" dirty="0" err="1"/>
              <a:t>колан</a:t>
            </a:r>
            <a:r>
              <a:rPr lang="ru-RU" sz="2400" dirty="0"/>
              <a:t> </a:t>
            </a:r>
            <a:r>
              <a:rPr lang="ru-RU" sz="2400" dirty="0" err="1"/>
              <a:t>намалява</a:t>
            </a:r>
            <a:r>
              <a:rPr lang="ru-RU" sz="2400" dirty="0"/>
              <a:t> риска от </a:t>
            </a:r>
            <a:r>
              <a:rPr lang="ru-RU" sz="2400" dirty="0" err="1"/>
              <a:t>наранявания</a:t>
            </a:r>
            <a:r>
              <a:rPr lang="ru-RU" sz="2400" dirty="0"/>
              <a:t> и </a:t>
            </a:r>
            <a:r>
              <a:rPr lang="ru-RU" sz="2400" dirty="0" err="1"/>
              <a:t>смъртни</a:t>
            </a:r>
            <a:r>
              <a:rPr lang="ru-RU" sz="2400" dirty="0"/>
              <a:t> случаи сред </a:t>
            </a:r>
            <a:r>
              <a:rPr lang="ru-RU" sz="2400" dirty="0" err="1"/>
              <a:t>пътниците</a:t>
            </a:r>
            <a:r>
              <a:rPr lang="ru-RU" sz="2400" dirty="0"/>
              <a:t> на </a:t>
            </a:r>
            <a:r>
              <a:rPr lang="ru-RU" sz="2400" dirty="0" err="1"/>
              <a:t>предните</a:t>
            </a:r>
            <a:r>
              <a:rPr lang="ru-RU" sz="2400" dirty="0"/>
              <a:t> </a:t>
            </a:r>
            <a:r>
              <a:rPr lang="ru-RU" sz="2400" dirty="0" err="1"/>
              <a:t>седалки</a:t>
            </a:r>
            <a:r>
              <a:rPr lang="ru-RU" sz="2400" dirty="0"/>
              <a:t> с 45-50%, а сред </a:t>
            </a:r>
            <a:r>
              <a:rPr lang="ru-RU" sz="2400" dirty="0" err="1"/>
              <a:t>тези</a:t>
            </a:r>
            <a:r>
              <a:rPr lang="ru-RU" sz="2400" dirty="0"/>
              <a:t> на </a:t>
            </a:r>
            <a:r>
              <a:rPr lang="ru-RU" sz="2400" dirty="0" err="1"/>
              <a:t>задните</a:t>
            </a:r>
            <a:r>
              <a:rPr lang="ru-RU" sz="2400" dirty="0"/>
              <a:t> - с 25-75%. 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8491079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EA354B9-0782-1651-1CE8-DEB1F28DD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076A81E-215B-C84A-D638-3D912FDF0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err="1"/>
              <a:t>Използването</a:t>
            </a:r>
            <a:r>
              <a:rPr lang="ru-RU" sz="3200" dirty="0"/>
              <a:t> на телефон по </a:t>
            </a:r>
            <a:r>
              <a:rPr lang="ru-RU" sz="3200" dirty="0" err="1"/>
              <a:t>време</a:t>
            </a:r>
            <a:r>
              <a:rPr lang="ru-RU" sz="3200" dirty="0"/>
              <a:t> на управление на МПС </a:t>
            </a:r>
            <a:r>
              <a:rPr lang="ru-RU" sz="3200" dirty="0" err="1"/>
              <a:t>увеличава</a:t>
            </a:r>
            <a:r>
              <a:rPr lang="ru-RU" sz="3200" dirty="0"/>
              <a:t> риска от </a:t>
            </a:r>
            <a:r>
              <a:rPr lang="ru-RU" sz="3200" dirty="0" err="1"/>
              <a:t>пътен</a:t>
            </a:r>
            <a:r>
              <a:rPr lang="ru-RU" sz="3200" dirty="0"/>
              <a:t> инцидент 4 </a:t>
            </a:r>
            <a:r>
              <a:rPr lang="ru-RU" sz="3200" dirty="0" err="1"/>
              <a:t>пъти</a:t>
            </a:r>
            <a:r>
              <a:rPr lang="ru-RU" sz="3200" dirty="0"/>
              <a:t>, а </a:t>
            </a:r>
            <a:r>
              <a:rPr lang="ru-RU" sz="3200" dirty="0" err="1"/>
              <a:t>изпращането</a:t>
            </a:r>
            <a:r>
              <a:rPr lang="ru-RU" sz="3200" dirty="0"/>
              <a:t> на </a:t>
            </a:r>
            <a:r>
              <a:rPr lang="ru-RU" sz="3200" dirty="0" err="1"/>
              <a:t>текстови</a:t>
            </a:r>
            <a:r>
              <a:rPr lang="ru-RU" sz="3200" dirty="0"/>
              <a:t> </a:t>
            </a:r>
            <a:r>
              <a:rPr lang="ru-RU" sz="3200" dirty="0" err="1"/>
              <a:t>съобщения</a:t>
            </a:r>
            <a:r>
              <a:rPr lang="ru-RU" sz="3200" dirty="0"/>
              <a:t> - около 23 </a:t>
            </a:r>
            <a:r>
              <a:rPr lang="ru-RU" sz="3200" dirty="0" err="1"/>
              <a:t>пъти</a:t>
            </a:r>
            <a:r>
              <a:rPr lang="ru-RU" sz="3200" dirty="0"/>
              <a:t>. </a:t>
            </a:r>
            <a:r>
              <a:rPr lang="ru-RU" sz="3200" dirty="0" err="1"/>
              <a:t>Докато</a:t>
            </a:r>
            <a:r>
              <a:rPr lang="ru-RU" sz="3200" dirty="0"/>
              <a:t> </a:t>
            </a:r>
            <a:r>
              <a:rPr lang="ru-RU" sz="3200" dirty="0" err="1"/>
              <a:t>ползва</a:t>
            </a:r>
            <a:r>
              <a:rPr lang="ru-RU" sz="3200" dirty="0"/>
              <a:t> телефон, </a:t>
            </a:r>
            <a:r>
              <a:rPr lang="ru-RU" sz="3200" dirty="0" err="1"/>
              <a:t>времето</a:t>
            </a:r>
            <a:r>
              <a:rPr lang="ru-RU" sz="3200" dirty="0"/>
              <a:t> за реакция на </a:t>
            </a:r>
            <a:r>
              <a:rPr lang="ru-RU" sz="3200" dirty="0" err="1"/>
              <a:t>водача</a:t>
            </a:r>
            <a:r>
              <a:rPr lang="ru-RU" sz="3200" dirty="0"/>
              <a:t> е 50% </a:t>
            </a:r>
            <a:r>
              <a:rPr lang="ru-RU" sz="3200" dirty="0" err="1"/>
              <a:t>по-дълго</a:t>
            </a:r>
            <a:r>
              <a:rPr lang="ru-RU" sz="3200" dirty="0"/>
              <a:t>, </a:t>
            </a:r>
            <a:r>
              <a:rPr lang="ru-RU" sz="3200" dirty="0" err="1"/>
              <a:t>отколкото</a:t>
            </a:r>
            <a:r>
              <a:rPr lang="ru-RU" sz="3200" dirty="0"/>
              <a:t> </a:t>
            </a:r>
            <a:r>
              <a:rPr lang="ru-RU" sz="3200" dirty="0" err="1"/>
              <a:t>ако</a:t>
            </a:r>
            <a:r>
              <a:rPr lang="ru-RU" sz="3200" dirty="0"/>
              <a:t> </a:t>
            </a:r>
            <a:r>
              <a:rPr lang="ru-RU" sz="3200" dirty="0" err="1"/>
              <a:t>концентрацията</a:t>
            </a:r>
            <a:r>
              <a:rPr lang="ru-RU" sz="3200" dirty="0"/>
              <a:t> </a:t>
            </a:r>
            <a:r>
              <a:rPr lang="ru-RU" sz="3200" dirty="0" err="1"/>
              <a:t>му</a:t>
            </a:r>
            <a:r>
              <a:rPr lang="ru-RU" sz="3200" dirty="0"/>
              <a:t> не е нарушена. </a:t>
            </a:r>
          </a:p>
          <a:p>
            <a:r>
              <a:rPr lang="ru-RU" sz="3200" dirty="0" err="1"/>
              <a:t>Детските</a:t>
            </a:r>
            <a:r>
              <a:rPr lang="ru-RU" sz="3200" dirty="0"/>
              <a:t> </a:t>
            </a:r>
            <a:r>
              <a:rPr lang="ru-RU" sz="3200" dirty="0" err="1"/>
              <a:t>обезопасителни</a:t>
            </a:r>
            <a:r>
              <a:rPr lang="ru-RU" sz="3200" dirty="0"/>
              <a:t> </a:t>
            </a:r>
            <a:r>
              <a:rPr lang="ru-RU" sz="3200" dirty="0" err="1"/>
              <a:t>системи</a:t>
            </a:r>
            <a:r>
              <a:rPr lang="ru-RU" sz="3200" dirty="0"/>
              <a:t> </a:t>
            </a:r>
            <a:r>
              <a:rPr lang="ru-RU" sz="3200" dirty="0" err="1"/>
              <a:t>намаляват</a:t>
            </a:r>
            <a:r>
              <a:rPr lang="ru-RU" sz="3200" dirty="0"/>
              <a:t> риска от </a:t>
            </a:r>
            <a:r>
              <a:rPr lang="ru-RU" sz="3200" dirty="0" err="1"/>
              <a:t>смърт</a:t>
            </a:r>
            <a:r>
              <a:rPr lang="ru-RU" sz="3200" dirty="0"/>
              <a:t> с </a:t>
            </a:r>
            <a:r>
              <a:rPr lang="ru-RU" sz="3200" dirty="0" err="1"/>
              <a:t>поне</a:t>
            </a:r>
            <a:r>
              <a:rPr lang="ru-RU" sz="3200" dirty="0"/>
              <a:t> 60%, </a:t>
            </a:r>
            <a:r>
              <a:rPr lang="ru-RU" sz="3200" dirty="0" err="1"/>
              <a:t>особено</a:t>
            </a:r>
            <a:r>
              <a:rPr lang="ru-RU" sz="3200" dirty="0"/>
              <a:t> за </a:t>
            </a:r>
            <a:r>
              <a:rPr lang="ru-RU" sz="3200" dirty="0" err="1"/>
              <a:t>деца</a:t>
            </a:r>
            <a:r>
              <a:rPr lang="ru-RU" sz="3200" dirty="0"/>
              <a:t> под 4 </a:t>
            </a:r>
            <a:r>
              <a:rPr lang="ru-RU" sz="3200" dirty="0" err="1"/>
              <a:t>години</a:t>
            </a:r>
            <a:r>
              <a:rPr lang="ru-RU" sz="3200" dirty="0"/>
              <a:t>. 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31560955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C050017-7214-AB8E-2DC0-CED1B2020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Подценявани рискове: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259D64BD-52A2-28A4-AD24-D5A4D44A9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err="1"/>
              <a:t>Пресичане</a:t>
            </a:r>
            <a:r>
              <a:rPr lang="ru-RU" sz="2400" dirty="0"/>
              <a:t> на </a:t>
            </a:r>
            <a:r>
              <a:rPr lang="ru-RU" sz="2400" dirty="0" err="1"/>
              <a:t>необособени</a:t>
            </a:r>
            <a:r>
              <a:rPr lang="ru-RU" sz="2400" dirty="0"/>
              <a:t> за </a:t>
            </a:r>
            <a:r>
              <a:rPr lang="ru-RU" sz="2400" dirty="0" err="1"/>
              <a:t>това</a:t>
            </a:r>
            <a:r>
              <a:rPr lang="ru-RU" sz="2400" dirty="0"/>
              <a:t> места или на </a:t>
            </a:r>
            <a:r>
              <a:rPr lang="ru-RU" sz="2400" dirty="0" err="1"/>
              <a:t>червен</a:t>
            </a:r>
            <a:r>
              <a:rPr lang="ru-RU" sz="2400" dirty="0"/>
              <a:t> сигнал</a:t>
            </a:r>
          </a:p>
          <a:p>
            <a:pPr marL="36900" indent="0">
              <a:buNone/>
            </a:pPr>
            <a:r>
              <a:rPr lang="ru-RU" sz="2400" dirty="0"/>
              <a:t> </a:t>
            </a:r>
          </a:p>
          <a:p>
            <a:r>
              <a:rPr lang="ru-RU" sz="2400" dirty="0" err="1"/>
              <a:t>Разсейване</a:t>
            </a:r>
            <a:r>
              <a:rPr lang="ru-RU" sz="2400" dirty="0"/>
              <a:t> с телефон на </a:t>
            </a:r>
            <a:r>
              <a:rPr lang="ru-RU" sz="2400" dirty="0" err="1"/>
              <a:t>пешеходната</a:t>
            </a:r>
            <a:r>
              <a:rPr lang="ru-RU" sz="2400" dirty="0"/>
              <a:t> </a:t>
            </a:r>
            <a:r>
              <a:rPr lang="ru-RU" sz="2400" dirty="0" err="1"/>
              <a:t>пътека</a:t>
            </a:r>
            <a:r>
              <a:rPr lang="ru-RU" sz="2400" dirty="0"/>
              <a:t> или по </a:t>
            </a:r>
            <a:r>
              <a:rPr lang="ru-RU" sz="2400" dirty="0" err="1"/>
              <a:t>време</a:t>
            </a:r>
            <a:r>
              <a:rPr lang="ru-RU" sz="2400" dirty="0"/>
              <a:t> на </a:t>
            </a:r>
            <a:r>
              <a:rPr lang="ru-RU" sz="2400" dirty="0" err="1"/>
              <a:t>шофиране</a:t>
            </a:r>
            <a:r>
              <a:rPr lang="ru-RU" sz="2400" dirty="0"/>
              <a:t> </a:t>
            </a:r>
          </a:p>
          <a:p>
            <a:endParaRPr lang="ru-RU" sz="2400" dirty="0"/>
          </a:p>
          <a:p>
            <a:r>
              <a:rPr lang="ru-RU" sz="2400" dirty="0" err="1"/>
              <a:t>Придвижване</a:t>
            </a:r>
            <a:r>
              <a:rPr lang="ru-RU" sz="2400" dirty="0"/>
              <a:t> пеш с </a:t>
            </a:r>
            <a:r>
              <a:rPr lang="ru-RU" sz="2400" dirty="0" err="1"/>
              <a:t>тъмни</a:t>
            </a:r>
            <a:r>
              <a:rPr lang="ru-RU" sz="2400" dirty="0"/>
              <a:t> </a:t>
            </a:r>
            <a:r>
              <a:rPr lang="ru-RU" sz="2400" dirty="0" err="1"/>
              <a:t>дрехи</a:t>
            </a:r>
            <a:r>
              <a:rPr lang="ru-RU" sz="2400" dirty="0"/>
              <a:t>, </a:t>
            </a:r>
            <a:r>
              <a:rPr lang="ru-RU" sz="2400" dirty="0" err="1"/>
              <a:t>особено</a:t>
            </a:r>
            <a:r>
              <a:rPr lang="ru-RU" sz="2400" dirty="0"/>
              <a:t> </a:t>
            </a:r>
            <a:r>
              <a:rPr lang="ru-RU" sz="2400" dirty="0" err="1"/>
              <a:t>нощем</a:t>
            </a:r>
            <a:r>
              <a:rPr lang="ru-RU" sz="2400" dirty="0"/>
              <a:t>, при </a:t>
            </a:r>
            <a:r>
              <a:rPr lang="ru-RU" sz="2400" dirty="0" err="1"/>
              <a:t>мъгла</a:t>
            </a:r>
            <a:r>
              <a:rPr lang="ru-RU" sz="2400" dirty="0"/>
              <a:t> и при </a:t>
            </a:r>
            <a:r>
              <a:rPr lang="ru-RU" sz="2400" dirty="0" err="1"/>
              <a:t>дъжд</a:t>
            </a:r>
            <a:endParaRPr lang="ru-RU" sz="2400" dirty="0"/>
          </a:p>
          <a:p>
            <a:pPr marL="36900" indent="0">
              <a:buNone/>
            </a:pPr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Управление на велосипед/ мотоциклет без каска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0173041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B6EEEECB-1F49-1A90-B6E6-A19321A0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C62F0491-FC68-8E7A-471E-496CD9256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err="1"/>
              <a:t>Непоставяне</a:t>
            </a:r>
            <a:r>
              <a:rPr lang="ru-RU" sz="2800" dirty="0"/>
              <a:t> на </a:t>
            </a:r>
            <a:r>
              <a:rPr lang="ru-RU" sz="2800" dirty="0" err="1"/>
              <a:t>обезопасителен</a:t>
            </a:r>
            <a:r>
              <a:rPr lang="ru-RU" sz="2800" dirty="0"/>
              <a:t> </a:t>
            </a:r>
            <a:r>
              <a:rPr lang="ru-RU" sz="2800" dirty="0" err="1"/>
              <a:t>колан</a:t>
            </a:r>
            <a:r>
              <a:rPr lang="ru-RU" sz="2800" dirty="0"/>
              <a:t> от </a:t>
            </a:r>
            <a:r>
              <a:rPr lang="ru-RU" sz="2800" dirty="0" err="1"/>
              <a:t>водач</a:t>
            </a:r>
            <a:r>
              <a:rPr lang="ru-RU" sz="2800" dirty="0"/>
              <a:t> или от </a:t>
            </a:r>
            <a:r>
              <a:rPr lang="ru-RU" sz="2800" dirty="0" err="1"/>
              <a:t>пътник</a:t>
            </a:r>
            <a:r>
              <a:rPr lang="ru-RU" sz="2800" dirty="0"/>
              <a:t>, </a:t>
            </a:r>
            <a:r>
              <a:rPr lang="ru-RU" sz="2800" dirty="0" err="1"/>
              <a:t>както</a:t>
            </a:r>
            <a:r>
              <a:rPr lang="ru-RU" sz="2800" dirty="0"/>
              <a:t> и на </a:t>
            </a:r>
            <a:r>
              <a:rPr lang="ru-RU" sz="2800" dirty="0" err="1"/>
              <a:t>обезопасителна</a:t>
            </a:r>
            <a:r>
              <a:rPr lang="ru-RU" sz="2800" dirty="0"/>
              <a:t> система за </a:t>
            </a:r>
            <a:r>
              <a:rPr lang="ru-RU" sz="2800" dirty="0" err="1"/>
              <a:t>деца</a:t>
            </a:r>
            <a:endParaRPr lang="ru-RU" sz="2800" dirty="0"/>
          </a:p>
          <a:p>
            <a:r>
              <a:rPr lang="ru-RU" sz="2800" dirty="0" err="1"/>
              <a:t>Употреба</a:t>
            </a:r>
            <a:r>
              <a:rPr lang="ru-RU" sz="2800" dirty="0"/>
              <a:t> на </a:t>
            </a:r>
            <a:r>
              <a:rPr lang="ru-RU" sz="2800" dirty="0" err="1"/>
              <a:t>алкохол</a:t>
            </a:r>
            <a:r>
              <a:rPr lang="ru-RU" sz="2800" dirty="0"/>
              <a:t>, </a:t>
            </a:r>
            <a:r>
              <a:rPr lang="ru-RU" sz="2800" dirty="0" err="1"/>
              <a:t>наркотични</a:t>
            </a:r>
            <a:r>
              <a:rPr lang="ru-RU" sz="2800" dirty="0"/>
              <a:t> вещества и </a:t>
            </a:r>
            <a:r>
              <a:rPr lang="ru-RU" sz="2800" dirty="0" err="1"/>
              <a:t>техните</a:t>
            </a:r>
            <a:r>
              <a:rPr lang="ru-RU" sz="2800" dirty="0"/>
              <a:t> </a:t>
            </a:r>
            <a:r>
              <a:rPr lang="ru-RU" sz="2800" dirty="0" err="1"/>
              <a:t>аналози</a:t>
            </a:r>
            <a:r>
              <a:rPr lang="ru-RU" sz="2800" dirty="0"/>
              <a:t> </a:t>
            </a:r>
            <a:r>
              <a:rPr lang="ru-RU" sz="2800" dirty="0" err="1"/>
              <a:t>преди</a:t>
            </a:r>
            <a:r>
              <a:rPr lang="ru-RU" sz="2800" dirty="0"/>
              <a:t> или по </a:t>
            </a:r>
            <a:r>
              <a:rPr lang="ru-RU" sz="2800" dirty="0" err="1"/>
              <a:t>време</a:t>
            </a:r>
            <a:r>
              <a:rPr lang="ru-RU" sz="2800" dirty="0"/>
              <a:t> на управление на </a:t>
            </a:r>
            <a:r>
              <a:rPr lang="ru-RU" sz="2800" dirty="0" err="1"/>
              <a:t>превозно</a:t>
            </a:r>
            <a:r>
              <a:rPr lang="ru-RU" sz="2800" dirty="0"/>
              <a:t> средство </a:t>
            </a:r>
          </a:p>
          <a:p>
            <a:r>
              <a:rPr lang="ru-RU" sz="2800" dirty="0"/>
              <a:t>Управление на </a:t>
            </a:r>
            <a:r>
              <a:rPr lang="ru-RU" sz="2800" dirty="0" err="1"/>
              <a:t>превозно</a:t>
            </a:r>
            <a:r>
              <a:rPr lang="ru-RU" sz="2800" dirty="0"/>
              <a:t> средство без наличие на </a:t>
            </a:r>
            <a:r>
              <a:rPr lang="ru-RU" sz="2800" dirty="0" err="1"/>
              <a:t>правоспособност</a:t>
            </a:r>
            <a:endParaRPr lang="ru-RU" sz="2800" dirty="0"/>
          </a:p>
          <a:p>
            <a:r>
              <a:rPr lang="ru-RU" sz="2800" dirty="0" err="1"/>
              <a:t>Компромис</a:t>
            </a:r>
            <a:r>
              <a:rPr lang="ru-RU" sz="2800" dirty="0"/>
              <a:t> с </a:t>
            </a:r>
            <a:r>
              <a:rPr lang="ru-RU" sz="2800" dirty="0" err="1"/>
              <a:t>техническата</a:t>
            </a:r>
            <a:r>
              <a:rPr lang="ru-RU" sz="2800" dirty="0"/>
              <a:t> </a:t>
            </a:r>
            <a:r>
              <a:rPr lang="ru-RU" sz="2800" dirty="0" err="1"/>
              <a:t>изправност</a:t>
            </a:r>
            <a:r>
              <a:rPr lang="ru-RU" sz="2800" dirty="0"/>
              <a:t> на </a:t>
            </a:r>
            <a:r>
              <a:rPr lang="ru-RU" sz="2800" dirty="0" err="1"/>
              <a:t>превозното</a:t>
            </a:r>
            <a:r>
              <a:rPr lang="ru-RU" sz="2800" dirty="0"/>
              <a:t> средство 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8824814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Следа от самолет">
  <a:themeElements>
    <a:clrScheme name="Следа от самолет">
      <a:dk1>
        <a:sysClr val="windowText" lastClr="FFFFFF"/>
      </a:dk1>
      <a:lt1>
        <a:sysClr val="window" lastClr="202020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а от самолет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а от самолет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F9672A35-0D7E-4A36-AEEC-1AAB01C12464}" vid="{2004BF71-58F6-4192-B610-89BE38B63A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БЕЗОПАСНОСТ НА ДЕЦАТА ПРИ ДВИЖЕНИЕ ПО ПЪТИЩАТА</Template>
  <TotalTime>3</TotalTime>
  <Words>1028</Words>
  <Application>Microsoft Office PowerPoint</Application>
  <PresentationFormat>Широк екран</PresentationFormat>
  <Paragraphs>75</Paragraphs>
  <Slides>18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18</vt:i4>
      </vt:variant>
    </vt:vector>
  </HeadingPairs>
  <TitlesOfParts>
    <vt:vector size="21" baseType="lpstr">
      <vt:lpstr>Arial</vt:lpstr>
      <vt:lpstr>Century Gothic</vt:lpstr>
      <vt:lpstr>Следа от самолет</vt:lpstr>
      <vt:lpstr>БЕЗОПАСНОСТ НА ДЕЦАТА ПРИ ДВИЖЕНИЕ ПО ПЪТИЩАТА </vt:lpstr>
      <vt:lpstr>„За да отгледаш дете, е нужно цяло село“       африканска поговорка</vt:lpstr>
      <vt:lpstr>Презентация на PowerPoint</vt:lpstr>
      <vt:lpstr>Презентация на PowerPoint</vt:lpstr>
      <vt:lpstr>Безопасността на движението </vt:lpstr>
      <vt:lpstr>Рискът: знаете ли, че: </vt:lpstr>
      <vt:lpstr>Презентация на PowerPoint</vt:lpstr>
      <vt:lpstr>Подценявани рискове:</vt:lpstr>
      <vt:lpstr>Презентация на PowerPoint</vt:lpstr>
      <vt:lpstr>Някои погрешни разбирания:</vt:lpstr>
      <vt:lpstr> Пътят: едно непредсказуемо място</vt:lpstr>
      <vt:lpstr>Цели на обучението по БДП </vt:lpstr>
      <vt:lpstr>Презентация на PowerPoint</vt:lpstr>
      <vt:lpstr> Детето: участник в движението</vt:lpstr>
      <vt:lpstr>Презентация на PowerPoint</vt:lpstr>
      <vt:lpstr>Презентация на PowerPoint</vt:lpstr>
      <vt:lpstr>Презентация на PowerPoint</vt:lpstr>
      <vt:lpstr>Взаимодействия и партньорства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Диана Цолова</dc:creator>
  <cp:lastModifiedBy>Диана Цолова</cp:lastModifiedBy>
  <cp:revision>2</cp:revision>
  <dcterms:created xsi:type="dcterms:W3CDTF">2025-04-14T19:32:57Z</dcterms:created>
  <dcterms:modified xsi:type="dcterms:W3CDTF">2025-04-15T14:08:59Z</dcterms:modified>
</cp:coreProperties>
</file>