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sldIdLst>
    <p:sldId id="256" r:id="rId2"/>
    <p:sldId id="258" r:id="rId3"/>
    <p:sldId id="260" r:id="rId4"/>
    <p:sldId id="261" r:id="rId5"/>
    <p:sldId id="265" r:id="rId6"/>
    <p:sldId id="262" r:id="rId7"/>
    <p:sldId id="266" r:id="rId8"/>
    <p:sldId id="259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8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94660"/>
  </p:normalViewPr>
  <p:slideViewPr>
    <p:cSldViewPr snapToGrid="0">
      <p:cViewPr>
        <p:scale>
          <a:sx n="77" d="100"/>
          <a:sy n="77" d="100"/>
        </p:scale>
        <p:origin x="-34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8" y="407417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49876"/>
            <a:ext cx="10363200" cy="1780108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май – </a:t>
            </a:r>
            <a:b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Международен</a:t>
            </a:r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ден</a:t>
            </a:r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на труда </a:t>
            </a:r>
            <a:endParaRPr lang="en-US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7278129" y="5557795"/>
            <a:ext cx="4913871" cy="855362"/>
          </a:xfrm>
        </p:spPr>
        <p:txBody>
          <a:bodyPr/>
          <a:lstStyle/>
          <a:p>
            <a:r>
              <a:rPr lang="bg-B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Изготвила Аксения </a:t>
            </a:r>
            <a:r>
              <a:rPr lang="bg-B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Стелиянова</a:t>
            </a:r>
            <a:r>
              <a:rPr lang="bg-B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bg-B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 клас</a:t>
            </a:r>
            <a:endParaRPr lang="bg-B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162" y="2354356"/>
            <a:ext cx="5852983" cy="303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6787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История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5351" y="2209635"/>
            <a:ext cx="5615404" cy="3447288"/>
          </a:xfrm>
        </p:spPr>
        <p:txBody>
          <a:bodyPr>
            <a:noAutofit/>
          </a:bodyPr>
          <a:lstStyle/>
          <a:p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Историята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празника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свързва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работническото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движение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през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19 век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работническите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протести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зачитане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елементарните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социални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права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Началото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поставя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1 май 1886 г. в САЩ,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когато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профсъюзите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провеждат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мащабна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национална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стачка, 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която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вземат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участие над 300 000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работници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от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цялата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страна с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искане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въвеждане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официален 8-часов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работен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ден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След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тридневни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протести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 Чикаго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полицията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частните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охранители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разпръсват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протестиращите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раняват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около 200 души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убиват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поне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4 души[2]. На 4 май по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време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последвалия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протест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срещу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полицейското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насилие сред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полицията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хвърлена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бомба, при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която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загива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полицай и 6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други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ранени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Набързо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осъдени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екзекутирани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анархисти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впоследствие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оправдани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като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невинни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6" name="Picture 6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216" y="2648261"/>
            <a:ext cx="4341276" cy="351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85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Честване по света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/>
              <a:t>В </a:t>
            </a:r>
            <a:r>
              <a:rPr lang="ru-RU" dirty="0" err="1"/>
              <a:t>някои</a:t>
            </a:r>
            <a:r>
              <a:rPr lang="ru-RU" dirty="0"/>
              <a:t> </a:t>
            </a:r>
            <a:r>
              <a:rPr lang="ru-RU" dirty="0" err="1"/>
              <a:t>държави</a:t>
            </a:r>
            <a:r>
              <a:rPr lang="ru-RU" dirty="0"/>
              <a:t> по света </a:t>
            </a:r>
            <a:r>
              <a:rPr lang="ru-RU" dirty="0" err="1"/>
              <a:t>Първи</a:t>
            </a:r>
            <a:r>
              <a:rPr lang="ru-RU" dirty="0"/>
              <a:t> май е </a:t>
            </a:r>
            <a:r>
              <a:rPr lang="ru-RU" dirty="0" err="1"/>
              <a:t>отбелязван</a:t>
            </a:r>
            <a:r>
              <a:rPr lang="ru-RU" dirty="0"/>
              <a:t> </a:t>
            </a:r>
            <a:r>
              <a:rPr lang="ru-RU" dirty="0" err="1"/>
              <a:t>официално</a:t>
            </a:r>
            <a:r>
              <a:rPr lang="ru-RU" dirty="0"/>
              <a:t>, в </a:t>
            </a:r>
            <a:r>
              <a:rPr lang="ru-RU" dirty="0" err="1"/>
              <a:t>други</a:t>
            </a:r>
            <a:r>
              <a:rPr lang="ru-RU" dirty="0"/>
              <a:t> се </a:t>
            </a:r>
            <a:r>
              <a:rPr lang="ru-RU" dirty="0" err="1"/>
              <a:t>чества</a:t>
            </a:r>
            <a:r>
              <a:rPr lang="ru-RU" dirty="0"/>
              <a:t> </a:t>
            </a:r>
            <a:r>
              <a:rPr lang="ru-RU" dirty="0" err="1"/>
              <a:t>неофициално</a:t>
            </a:r>
            <a:r>
              <a:rPr lang="ru-RU" dirty="0" smtClean="0"/>
              <a:t>.</a:t>
            </a:r>
          </a:p>
          <a:p>
            <a:r>
              <a:rPr lang="ru-RU" dirty="0" err="1"/>
              <a:t>Първи</a:t>
            </a:r>
            <a:r>
              <a:rPr lang="ru-RU" dirty="0"/>
              <a:t> май се </a:t>
            </a:r>
            <a:r>
              <a:rPr lang="ru-RU" dirty="0" err="1"/>
              <a:t>чества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Ден</a:t>
            </a:r>
            <a:r>
              <a:rPr lang="ru-RU" dirty="0"/>
              <a:t> на труда и е официален </a:t>
            </a:r>
            <a:r>
              <a:rPr lang="ru-RU" dirty="0" err="1"/>
              <a:t>празник</a:t>
            </a:r>
            <a:r>
              <a:rPr lang="ru-RU" dirty="0"/>
              <a:t> в </a:t>
            </a:r>
            <a:r>
              <a:rPr lang="ru-RU" dirty="0" err="1"/>
              <a:t>редица</a:t>
            </a:r>
            <a:r>
              <a:rPr lang="ru-RU" dirty="0"/>
              <a:t> </a:t>
            </a:r>
            <a:r>
              <a:rPr lang="ru-RU" dirty="0" err="1"/>
              <a:t>държави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: Германия, Австрия, </a:t>
            </a:r>
            <a:r>
              <a:rPr lang="ru-RU" dirty="0" err="1"/>
              <a:t>Мексико</a:t>
            </a:r>
            <a:r>
              <a:rPr lang="ru-RU" dirty="0"/>
              <a:t>, </a:t>
            </a:r>
            <a:r>
              <a:rPr lang="ru-RU" dirty="0" err="1"/>
              <a:t>Тайланд</a:t>
            </a:r>
            <a:r>
              <a:rPr lang="ru-RU" dirty="0"/>
              <a:t>, </a:t>
            </a:r>
            <a:r>
              <a:rPr lang="ru-RU" dirty="0" err="1"/>
              <a:t>Русия</a:t>
            </a:r>
            <a:r>
              <a:rPr lang="ru-RU" dirty="0"/>
              <a:t> и много </a:t>
            </a:r>
            <a:r>
              <a:rPr lang="ru-RU" dirty="0" err="1"/>
              <a:t>други</a:t>
            </a:r>
            <a:r>
              <a:rPr lang="ru-RU" dirty="0"/>
              <a:t>.</a:t>
            </a:r>
            <a:endParaRPr lang="ru-RU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718" y="2679700"/>
            <a:ext cx="4641701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авоъгълник 5"/>
          <p:cNvSpPr/>
          <p:nvPr/>
        </p:nvSpPr>
        <p:spPr>
          <a:xfrm>
            <a:off x="5618205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Демонстрация </a:t>
            </a:r>
            <a:r>
              <a:rPr lang="ru-RU" dirty="0"/>
              <a:t>на </a:t>
            </a:r>
            <a:r>
              <a:rPr lang="ru-RU" dirty="0" err="1"/>
              <a:t>Първи</a:t>
            </a:r>
            <a:r>
              <a:rPr lang="ru-RU" dirty="0"/>
              <a:t> май в </a:t>
            </a:r>
            <a:r>
              <a:rPr lang="ru-RU" dirty="0" err="1"/>
              <a:t>Стокхолм</a:t>
            </a:r>
            <a:r>
              <a:rPr lang="ru-RU" dirty="0"/>
              <a:t>, </a:t>
            </a:r>
            <a:endParaRPr lang="ru-RU" dirty="0" smtClean="0"/>
          </a:p>
          <a:p>
            <a:pPr algn="ctr"/>
            <a:r>
              <a:rPr lang="ru-RU" dirty="0" smtClean="0"/>
              <a:t>Швеция </a:t>
            </a:r>
            <a:r>
              <a:rPr lang="ru-RU" dirty="0" err="1"/>
              <a:t>през</a:t>
            </a:r>
            <a:r>
              <a:rPr lang="ru-RU" dirty="0"/>
              <a:t> 2006 г.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4538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Честване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САЩ и Канада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 САЩ и Канада </a:t>
            </a:r>
            <a:r>
              <a:rPr lang="ru-RU" dirty="0" err="1"/>
              <a:t>отбелязват</a:t>
            </a:r>
            <a:r>
              <a:rPr lang="ru-RU" dirty="0"/>
              <a:t> </a:t>
            </a:r>
            <a:r>
              <a:rPr lang="ru-RU" dirty="0" err="1"/>
              <a:t>Деня</a:t>
            </a:r>
            <a:r>
              <a:rPr lang="ru-RU" dirty="0"/>
              <a:t> на труда (</a:t>
            </a:r>
            <a:r>
              <a:rPr lang="ru-RU" dirty="0" err="1"/>
              <a:t>Labor</a:t>
            </a:r>
            <a:r>
              <a:rPr lang="ru-RU" dirty="0"/>
              <a:t> </a:t>
            </a:r>
            <a:r>
              <a:rPr lang="ru-RU" dirty="0" err="1"/>
              <a:t>Day</a:t>
            </a:r>
            <a:r>
              <a:rPr lang="ru-RU" dirty="0"/>
              <a:t>) в </a:t>
            </a:r>
            <a:r>
              <a:rPr lang="ru-RU" dirty="0" err="1"/>
              <a:t>първия</a:t>
            </a:r>
            <a:r>
              <a:rPr lang="ru-RU" dirty="0"/>
              <a:t> </a:t>
            </a:r>
            <a:r>
              <a:rPr lang="ru-RU" dirty="0" err="1"/>
              <a:t>понеделник</a:t>
            </a:r>
            <a:r>
              <a:rPr lang="ru-RU" dirty="0"/>
              <a:t> от </a:t>
            </a:r>
            <a:r>
              <a:rPr lang="ru-RU" dirty="0" err="1"/>
              <a:t>септември</a:t>
            </a:r>
            <a:r>
              <a:rPr lang="ru-RU" dirty="0"/>
              <a:t>. </a:t>
            </a:r>
            <a:r>
              <a:rPr lang="ru-RU" dirty="0" err="1"/>
              <a:t>Празнуването</a:t>
            </a:r>
            <a:r>
              <a:rPr lang="ru-RU" dirty="0"/>
              <a:t> </a:t>
            </a:r>
            <a:r>
              <a:rPr lang="ru-RU" dirty="0" err="1"/>
              <a:t>започва</a:t>
            </a:r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1882 г. и </a:t>
            </a:r>
            <a:r>
              <a:rPr lang="ru-RU" dirty="0" err="1"/>
              <a:t>възниква</a:t>
            </a:r>
            <a:r>
              <a:rPr lang="ru-RU" dirty="0"/>
              <a:t> в </a:t>
            </a:r>
            <a:r>
              <a:rPr lang="ru-RU" dirty="0" err="1"/>
              <a:t>резултат</a:t>
            </a:r>
            <a:r>
              <a:rPr lang="ru-RU" dirty="0"/>
              <a:t> на </a:t>
            </a:r>
            <a:r>
              <a:rPr lang="ru-RU" dirty="0" err="1"/>
              <a:t>желанието</a:t>
            </a:r>
            <a:r>
              <a:rPr lang="ru-RU" dirty="0"/>
              <a:t> на </a:t>
            </a:r>
            <a:r>
              <a:rPr lang="ru-RU" dirty="0" err="1"/>
              <a:t>профсъюза</a:t>
            </a:r>
            <a:r>
              <a:rPr lang="ru-RU" dirty="0"/>
              <a:t> да </a:t>
            </a:r>
            <a:r>
              <a:rPr lang="ru-RU" dirty="0" err="1"/>
              <a:t>осигури</a:t>
            </a:r>
            <a:r>
              <a:rPr lang="ru-RU" dirty="0"/>
              <a:t> свободен </a:t>
            </a:r>
            <a:r>
              <a:rPr lang="ru-RU" dirty="0" err="1"/>
              <a:t>ден</a:t>
            </a:r>
            <a:r>
              <a:rPr lang="ru-RU" dirty="0"/>
              <a:t> за „</a:t>
            </a:r>
            <a:r>
              <a:rPr lang="ru-RU" dirty="0" err="1"/>
              <a:t>трудещия</a:t>
            </a:r>
            <a:r>
              <a:rPr lang="ru-RU" dirty="0"/>
              <a:t> се </a:t>
            </a:r>
            <a:r>
              <a:rPr lang="ru-RU" dirty="0" err="1"/>
              <a:t>човек</a:t>
            </a:r>
            <a:r>
              <a:rPr lang="ru-RU" dirty="0"/>
              <a:t>“. </a:t>
            </a:r>
            <a:r>
              <a:rPr lang="ru-RU" dirty="0" err="1"/>
              <a:t>Днес</a:t>
            </a:r>
            <a:r>
              <a:rPr lang="ru-RU" dirty="0"/>
              <a:t> </a:t>
            </a:r>
            <a:r>
              <a:rPr lang="ru-RU" dirty="0" err="1"/>
              <a:t>Денят</a:t>
            </a:r>
            <a:r>
              <a:rPr lang="ru-RU" dirty="0"/>
              <a:t> на труда </a:t>
            </a:r>
            <a:r>
              <a:rPr lang="ru-RU" dirty="0" err="1"/>
              <a:t>продължава</a:t>
            </a:r>
            <a:r>
              <a:rPr lang="ru-RU" dirty="0"/>
              <a:t> да се </a:t>
            </a:r>
            <a:r>
              <a:rPr lang="ru-RU" dirty="0" err="1"/>
              <a:t>празнува</a:t>
            </a:r>
            <a:r>
              <a:rPr lang="ru-RU" dirty="0"/>
              <a:t> </a:t>
            </a:r>
            <a:r>
              <a:rPr lang="ru-RU" dirty="0" err="1"/>
              <a:t>предимно</a:t>
            </a:r>
            <a:r>
              <a:rPr lang="ru-RU" dirty="0"/>
              <a:t> с </a:t>
            </a:r>
            <a:r>
              <a:rPr lang="ru-RU" dirty="0" err="1"/>
              <a:t>почивен</a:t>
            </a:r>
            <a:r>
              <a:rPr lang="ru-RU" dirty="0"/>
              <a:t> </a:t>
            </a:r>
            <a:r>
              <a:rPr lang="ru-RU" dirty="0" err="1"/>
              <a:t>ден</a:t>
            </a:r>
            <a:r>
              <a:rPr lang="ru-RU" dirty="0"/>
              <a:t> и за </a:t>
            </a:r>
            <a:r>
              <a:rPr lang="ru-RU" dirty="0" err="1"/>
              <a:t>мнозина</a:t>
            </a:r>
            <a:r>
              <a:rPr lang="ru-RU" dirty="0"/>
              <a:t> </a:t>
            </a:r>
            <a:r>
              <a:rPr lang="ru-RU" dirty="0" err="1"/>
              <a:t>бележи</a:t>
            </a:r>
            <a:r>
              <a:rPr lang="ru-RU" dirty="0"/>
              <a:t> символично края на </a:t>
            </a:r>
            <a:r>
              <a:rPr lang="ru-RU" dirty="0" err="1"/>
              <a:t>лятото</a:t>
            </a:r>
            <a:r>
              <a:rPr lang="ru-RU" dirty="0"/>
              <a:t>. </a:t>
            </a:r>
            <a:r>
              <a:rPr lang="ru-RU" dirty="0" err="1"/>
              <a:t>Празникът</a:t>
            </a:r>
            <a:r>
              <a:rPr lang="ru-RU" dirty="0"/>
              <a:t> става официален </a:t>
            </a:r>
            <a:r>
              <a:rPr lang="ru-RU" dirty="0" err="1"/>
              <a:t>през</a:t>
            </a:r>
            <a:r>
              <a:rPr lang="ru-RU" dirty="0"/>
              <a:t> 1894 година.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2985749"/>
            <a:ext cx="5097462" cy="283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5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Честване в СССР </a:t>
            </a:r>
            <a:r>
              <a:rPr lang="bg-BG" dirty="0"/>
              <a:t>и КНР 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>
          <a:xfrm>
            <a:off x="926920" y="5430420"/>
            <a:ext cx="6314139" cy="1334647"/>
          </a:xfrm>
        </p:spPr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бившия</a:t>
            </a:r>
            <a:r>
              <a:rPr lang="ru-RU" dirty="0"/>
              <a:t> социалистически блок </a:t>
            </a:r>
            <a:r>
              <a:rPr lang="ru-RU" dirty="0" err="1"/>
              <a:t>Първи</a:t>
            </a:r>
            <a:r>
              <a:rPr lang="ru-RU" dirty="0"/>
              <a:t> май е важен </a:t>
            </a:r>
            <a:r>
              <a:rPr lang="ru-RU" dirty="0" err="1"/>
              <a:t>празник</a:t>
            </a:r>
            <a:r>
              <a:rPr lang="ru-RU" dirty="0"/>
              <a:t>. В СССР и КНР той е </a:t>
            </a:r>
            <a:r>
              <a:rPr lang="ru-RU" dirty="0" err="1"/>
              <a:t>отбелязван</a:t>
            </a:r>
            <a:r>
              <a:rPr lang="ru-RU" dirty="0"/>
              <a:t> </a:t>
            </a:r>
            <a:r>
              <a:rPr lang="ru-RU" dirty="0" err="1"/>
              <a:t>някога</a:t>
            </a:r>
            <a:r>
              <a:rPr lang="ru-RU" dirty="0"/>
              <a:t> </a:t>
            </a:r>
            <a:r>
              <a:rPr lang="ru-RU" dirty="0" err="1"/>
              <a:t>дори</a:t>
            </a:r>
            <a:r>
              <a:rPr lang="ru-RU" dirty="0"/>
              <a:t> с </a:t>
            </a:r>
            <a:r>
              <a:rPr lang="ru-RU" dirty="0" err="1"/>
              <a:t>военни</a:t>
            </a:r>
            <a:r>
              <a:rPr lang="ru-RU" dirty="0"/>
              <a:t> </a:t>
            </a:r>
            <a:r>
              <a:rPr lang="ru-RU" dirty="0" err="1"/>
              <a:t>паради</a:t>
            </a:r>
            <a:r>
              <a:rPr lang="ru-RU" dirty="0"/>
              <a:t>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114" y="2582445"/>
            <a:ext cx="2951719" cy="418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72" y="2398851"/>
            <a:ext cx="4965614" cy="277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92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Честване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ъв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Франция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err="1"/>
              <a:t>Във</a:t>
            </a:r>
            <a:r>
              <a:rPr lang="ru-RU" b="1" dirty="0"/>
              <a:t> Франция, </a:t>
            </a:r>
            <a:r>
              <a:rPr lang="ru-RU" b="1" dirty="0" err="1"/>
              <a:t>където</a:t>
            </a:r>
            <a:r>
              <a:rPr lang="ru-RU" b="1" dirty="0"/>
              <a:t> </a:t>
            </a:r>
            <a:r>
              <a:rPr lang="ru-RU" b="1" dirty="0" err="1"/>
              <a:t>синдикатите</a:t>
            </a:r>
            <a:r>
              <a:rPr lang="ru-RU" b="1" dirty="0"/>
              <a:t> </a:t>
            </a:r>
            <a:r>
              <a:rPr lang="ru-RU" b="1" dirty="0" err="1"/>
              <a:t>са</a:t>
            </a:r>
            <a:r>
              <a:rPr lang="ru-RU" b="1" dirty="0"/>
              <a:t> много </a:t>
            </a:r>
            <a:r>
              <a:rPr lang="ru-RU" b="1" dirty="0" err="1"/>
              <a:t>силни</a:t>
            </a:r>
            <a:r>
              <a:rPr lang="ru-RU" b="1" dirty="0"/>
              <a:t>, </a:t>
            </a:r>
            <a:r>
              <a:rPr lang="ru-RU" b="1" dirty="0" err="1"/>
              <a:t>празникът</a:t>
            </a:r>
            <a:r>
              <a:rPr lang="ru-RU" b="1" dirty="0"/>
              <a:t> се </a:t>
            </a:r>
            <a:r>
              <a:rPr lang="ru-RU" b="1" dirty="0" err="1"/>
              <a:t>отбелязва</a:t>
            </a:r>
            <a:r>
              <a:rPr lang="ru-RU" b="1" dirty="0"/>
              <a:t> </a:t>
            </a:r>
            <a:r>
              <a:rPr lang="ru-RU" b="1" dirty="0" err="1"/>
              <a:t>подобаващо</a:t>
            </a:r>
            <a:r>
              <a:rPr lang="ru-RU" b="1" dirty="0"/>
              <a:t>.</a:t>
            </a:r>
            <a:r>
              <a:rPr lang="ru-RU" dirty="0"/>
              <a:t> </a:t>
            </a:r>
            <a:r>
              <a:rPr lang="ru-RU" dirty="0" err="1"/>
              <a:t>Това</a:t>
            </a:r>
            <a:r>
              <a:rPr lang="ru-RU" dirty="0"/>
              <a:t> е </a:t>
            </a:r>
            <a:r>
              <a:rPr lang="ru-RU" dirty="0" err="1"/>
              <a:t>единственият</a:t>
            </a:r>
            <a:r>
              <a:rPr lang="ru-RU" dirty="0"/>
              <a:t> </a:t>
            </a:r>
            <a:r>
              <a:rPr lang="ru-RU" dirty="0" err="1"/>
              <a:t>ден</a:t>
            </a:r>
            <a:r>
              <a:rPr lang="ru-RU" dirty="0"/>
              <a:t> в </a:t>
            </a:r>
            <a:r>
              <a:rPr lang="ru-RU" dirty="0" err="1"/>
              <a:t>годината</a:t>
            </a:r>
            <a:r>
              <a:rPr lang="ru-RU" dirty="0"/>
              <a:t>, </a:t>
            </a:r>
            <a:r>
              <a:rPr lang="ru-RU" dirty="0" err="1"/>
              <a:t>когато</a:t>
            </a:r>
            <a:r>
              <a:rPr lang="ru-RU" dirty="0"/>
              <a:t> </a:t>
            </a:r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работещи</a:t>
            </a:r>
            <a:r>
              <a:rPr lang="ru-RU" dirty="0"/>
              <a:t> </a:t>
            </a:r>
            <a:r>
              <a:rPr lang="ru-RU" dirty="0" err="1"/>
              <a:t>трябва</a:t>
            </a:r>
            <a:r>
              <a:rPr lang="ru-RU" dirty="0"/>
              <a:t> да не </a:t>
            </a:r>
            <a:r>
              <a:rPr lang="ru-RU" dirty="0" err="1"/>
              <a:t>са</a:t>
            </a:r>
            <a:r>
              <a:rPr lang="ru-RU" dirty="0"/>
              <a:t> на работа, с </a:t>
            </a:r>
            <a:r>
              <a:rPr lang="ru-RU" dirty="0" err="1"/>
              <a:t>изключение</a:t>
            </a:r>
            <a:r>
              <a:rPr lang="ru-RU" dirty="0"/>
              <a:t> на хора, </a:t>
            </a:r>
            <a:r>
              <a:rPr lang="ru-RU" dirty="0" err="1"/>
              <a:t>чийто</a:t>
            </a:r>
            <a:r>
              <a:rPr lang="ru-RU" dirty="0"/>
              <a:t> вид занимание </a:t>
            </a:r>
            <a:r>
              <a:rPr lang="ru-RU" dirty="0" err="1"/>
              <a:t>като</a:t>
            </a:r>
            <a:r>
              <a:rPr lang="ru-RU" dirty="0"/>
              <a:t> лекари или служители на </a:t>
            </a:r>
            <a:r>
              <a:rPr lang="ru-RU" dirty="0" err="1"/>
              <a:t>градския</a:t>
            </a:r>
            <a:r>
              <a:rPr lang="ru-RU" dirty="0"/>
              <a:t> транспорт, не </a:t>
            </a:r>
            <a:r>
              <a:rPr lang="ru-RU" dirty="0" err="1"/>
              <a:t>го</a:t>
            </a:r>
            <a:r>
              <a:rPr lang="ru-RU" dirty="0"/>
              <a:t> </a:t>
            </a:r>
            <a:r>
              <a:rPr lang="ru-RU" dirty="0" err="1"/>
              <a:t>позволява</a:t>
            </a:r>
            <a:r>
              <a:rPr lang="ru-RU" dirty="0" smtClean="0"/>
              <a:t>.</a:t>
            </a:r>
          </a:p>
          <a:p>
            <a:r>
              <a:rPr lang="ru-RU" dirty="0"/>
              <a:t>На 1 май </a:t>
            </a:r>
            <a:r>
              <a:rPr lang="ru-RU" dirty="0" err="1"/>
              <a:t>във</a:t>
            </a:r>
            <a:r>
              <a:rPr lang="ru-RU" dirty="0"/>
              <a:t> Франция се </a:t>
            </a:r>
            <a:r>
              <a:rPr lang="ru-RU" dirty="0" err="1"/>
              <a:t>спазва</a:t>
            </a:r>
            <a:r>
              <a:rPr lang="ru-RU" dirty="0"/>
              <a:t> и друг </a:t>
            </a:r>
            <a:r>
              <a:rPr lang="ru-RU" dirty="0" err="1"/>
              <a:t>обичай</a:t>
            </a:r>
            <a:r>
              <a:rPr lang="ru-RU" dirty="0"/>
              <a:t>. </a:t>
            </a:r>
            <a:r>
              <a:rPr lang="ru-RU" dirty="0" err="1"/>
              <a:t>Подарява</a:t>
            </a:r>
            <a:r>
              <a:rPr lang="ru-RU" dirty="0"/>
              <a:t> се на близки и приятели </a:t>
            </a:r>
            <a:r>
              <a:rPr lang="ru-RU" dirty="0" err="1"/>
              <a:t>стрък</a:t>
            </a:r>
            <a:r>
              <a:rPr lang="ru-RU" dirty="0"/>
              <a:t> </a:t>
            </a:r>
            <a:r>
              <a:rPr lang="ru-RU" dirty="0" err="1"/>
              <a:t>момина</a:t>
            </a:r>
            <a:r>
              <a:rPr lang="ru-RU" dirty="0"/>
              <a:t> </a:t>
            </a:r>
            <a:r>
              <a:rPr lang="ru-RU" dirty="0" err="1"/>
              <a:t>сълза</a:t>
            </a:r>
            <a:r>
              <a:rPr lang="ru-RU" dirty="0"/>
              <a:t>, в </a:t>
            </a:r>
            <a:r>
              <a:rPr lang="ru-RU" dirty="0" err="1"/>
              <a:t>спомен</a:t>
            </a:r>
            <a:r>
              <a:rPr lang="ru-RU" dirty="0"/>
              <a:t> на 16 век, </a:t>
            </a:r>
            <a:r>
              <a:rPr lang="ru-RU" dirty="0" err="1"/>
              <a:t>когато</a:t>
            </a:r>
            <a:r>
              <a:rPr lang="ru-RU" dirty="0"/>
              <a:t> 10-годишния крал </a:t>
            </a:r>
            <a:r>
              <a:rPr lang="ru-RU" dirty="0" err="1"/>
              <a:t>Шарл</a:t>
            </a:r>
            <a:r>
              <a:rPr lang="ru-RU" dirty="0"/>
              <a:t> IX, </a:t>
            </a:r>
            <a:r>
              <a:rPr lang="ru-RU" dirty="0" err="1"/>
              <a:t>докато</a:t>
            </a:r>
            <a:r>
              <a:rPr lang="ru-RU" dirty="0"/>
              <a:t> </a:t>
            </a:r>
            <a:r>
              <a:rPr lang="ru-RU" dirty="0" err="1"/>
              <a:t>очаквал</a:t>
            </a:r>
            <a:r>
              <a:rPr lang="ru-RU" dirty="0"/>
              <a:t> </a:t>
            </a:r>
            <a:r>
              <a:rPr lang="ru-RU" dirty="0" err="1"/>
              <a:t>церемонията</a:t>
            </a:r>
            <a:r>
              <a:rPr lang="ru-RU" dirty="0"/>
              <a:t> по </a:t>
            </a:r>
            <a:r>
              <a:rPr lang="ru-RU" dirty="0" err="1"/>
              <a:t>коронацията</a:t>
            </a:r>
            <a:r>
              <a:rPr lang="ru-RU" dirty="0"/>
              <a:t> си, дал на </a:t>
            </a:r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дами</a:t>
            </a:r>
            <a:r>
              <a:rPr lang="ru-RU" dirty="0"/>
              <a:t> по </a:t>
            </a:r>
            <a:r>
              <a:rPr lang="ru-RU" dirty="0" err="1"/>
              <a:t>една</a:t>
            </a:r>
            <a:r>
              <a:rPr lang="ru-RU" dirty="0"/>
              <a:t> </a:t>
            </a:r>
            <a:r>
              <a:rPr lang="ru-RU" dirty="0" err="1"/>
              <a:t>момина</a:t>
            </a:r>
            <a:r>
              <a:rPr lang="ru-RU" dirty="0"/>
              <a:t> </a:t>
            </a:r>
            <a:r>
              <a:rPr lang="ru-RU" dirty="0" err="1"/>
              <a:t>сълза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2980096"/>
            <a:ext cx="5097462" cy="284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21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Честване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/>
              <a:t>Германия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В Германия </a:t>
            </a:r>
            <a:r>
              <a:rPr lang="ru-RU" dirty="0" err="1"/>
              <a:t>през</a:t>
            </a:r>
            <a:r>
              <a:rPr lang="ru-RU" dirty="0"/>
              <a:t> </a:t>
            </a:r>
            <a:r>
              <a:rPr lang="ru-RU" dirty="0" err="1"/>
              <a:t>годините</a:t>
            </a:r>
            <a:r>
              <a:rPr lang="ru-RU" dirty="0"/>
              <a:t> </a:t>
            </a:r>
            <a:r>
              <a:rPr lang="ru-RU" dirty="0" err="1"/>
              <a:t>първомайските</a:t>
            </a:r>
            <a:r>
              <a:rPr lang="ru-RU" dirty="0"/>
              <a:t> шествия </a:t>
            </a:r>
            <a:r>
              <a:rPr lang="ru-RU" dirty="0" err="1"/>
              <a:t>са</a:t>
            </a:r>
            <a:r>
              <a:rPr lang="ru-RU" dirty="0"/>
              <a:t> били и сцена на насилие и </a:t>
            </a:r>
            <a:r>
              <a:rPr lang="ru-RU" dirty="0" err="1"/>
              <a:t>сблъсъци</a:t>
            </a:r>
            <a:r>
              <a:rPr lang="ru-RU" dirty="0"/>
              <a:t> с </a:t>
            </a:r>
            <a:r>
              <a:rPr lang="ru-RU" dirty="0" err="1"/>
              <a:t>полицията</a:t>
            </a:r>
            <a:r>
              <a:rPr lang="ru-RU" dirty="0"/>
              <a:t>. Нацистки </a:t>
            </a:r>
            <a:r>
              <a:rPr lang="ru-RU" dirty="0" err="1"/>
              <a:t>настроените</a:t>
            </a:r>
            <a:r>
              <a:rPr lang="ru-RU" dirty="0"/>
              <a:t> </a:t>
            </a:r>
            <a:r>
              <a:rPr lang="ru-RU" dirty="0" err="1"/>
              <a:t>демонстранти</a:t>
            </a:r>
            <a:r>
              <a:rPr lang="ru-RU" dirty="0"/>
              <a:t> </a:t>
            </a:r>
            <a:r>
              <a:rPr lang="ru-RU" dirty="0" err="1"/>
              <a:t>използват</a:t>
            </a:r>
            <a:r>
              <a:rPr lang="ru-RU" dirty="0"/>
              <a:t> случая, за да се </a:t>
            </a:r>
            <a:r>
              <a:rPr lang="ru-RU" dirty="0" err="1"/>
              <a:t>бият</a:t>
            </a:r>
            <a:r>
              <a:rPr lang="ru-RU" dirty="0"/>
              <a:t> с </a:t>
            </a:r>
            <a:r>
              <a:rPr lang="ru-RU" dirty="0" err="1"/>
              <a:t>левичарски</a:t>
            </a:r>
            <a:r>
              <a:rPr lang="ru-RU" dirty="0"/>
              <a:t> </a:t>
            </a:r>
            <a:r>
              <a:rPr lang="ru-RU" dirty="0" err="1"/>
              <a:t>настроените</a:t>
            </a:r>
            <a:r>
              <a:rPr lang="ru-RU" dirty="0"/>
              <a:t> си </a:t>
            </a:r>
            <a:r>
              <a:rPr lang="ru-RU" dirty="0" err="1"/>
              <a:t>опоненти</a:t>
            </a:r>
            <a:r>
              <a:rPr lang="ru-RU" dirty="0"/>
              <a:t>. </a:t>
            </a:r>
            <a:r>
              <a:rPr lang="ru-RU" dirty="0" err="1"/>
              <a:t>Такива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демонстрациите</a:t>
            </a:r>
            <a:r>
              <a:rPr lang="ru-RU" dirty="0"/>
              <a:t> в </a:t>
            </a:r>
            <a:r>
              <a:rPr lang="ru-RU" dirty="0" err="1"/>
              <a:t>Лайпциг</a:t>
            </a:r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1998 и 2005 година. </a:t>
            </a:r>
            <a:r>
              <a:rPr lang="ru-RU" dirty="0" err="1"/>
              <a:t>През</a:t>
            </a:r>
            <a:r>
              <a:rPr lang="ru-RU" dirty="0"/>
              <a:t> 2010 година в Берлин одобрена демонстрация на </a:t>
            </a:r>
            <a:r>
              <a:rPr lang="ru-RU" dirty="0" err="1"/>
              <a:t>крайната</a:t>
            </a:r>
            <a:r>
              <a:rPr lang="ru-RU" dirty="0"/>
              <a:t> десница е </a:t>
            </a:r>
            <a:r>
              <a:rPr lang="ru-RU" dirty="0" err="1"/>
              <a:t>блокирана</a:t>
            </a:r>
            <a:r>
              <a:rPr lang="ru-RU" dirty="0"/>
              <a:t> от </a:t>
            </a:r>
            <a:r>
              <a:rPr lang="ru-RU" dirty="0" err="1"/>
              <a:t>социалисти</a:t>
            </a:r>
            <a:r>
              <a:rPr lang="ru-RU" dirty="0"/>
              <a:t>, </a:t>
            </a:r>
            <a:r>
              <a:rPr lang="ru-RU" dirty="0" err="1"/>
              <a:t>стават</a:t>
            </a:r>
            <a:r>
              <a:rPr lang="ru-RU" dirty="0"/>
              <a:t> </a:t>
            </a:r>
            <a:r>
              <a:rPr lang="ru-RU" dirty="0" err="1"/>
              <a:t>сблъсъци</a:t>
            </a:r>
            <a:r>
              <a:rPr lang="ru-RU" dirty="0"/>
              <a:t> и </a:t>
            </a:r>
            <a:r>
              <a:rPr lang="ru-RU" dirty="0" err="1"/>
              <a:t>полицията</a:t>
            </a:r>
            <a:r>
              <a:rPr lang="ru-RU" dirty="0"/>
              <a:t> се </a:t>
            </a:r>
            <a:r>
              <a:rPr lang="ru-RU" dirty="0" err="1"/>
              <a:t>намесва</a:t>
            </a:r>
            <a:r>
              <a:rPr lang="ru-RU" dirty="0"/>
              <a:t>.</a:t>
            </a:r>
            <a:endParaRPr lang="bg-BG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2980096"/>
            <a:ext cx="5097462" cy="284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81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Честване в </a:t>
            </a:r>
            <a:r>
              <a:rPr lang="bg-BG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България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5351" y="4142302"/>
            <a:ext cx="11714205" cy="2533136"/>
          </a:xfrm>
        </p:spPr>
        <p:txBody>
          <a:bodyPr>
            <a:noAutofit/>
          </a:bodyPr>
          <a:lstStyle/>
          <a:p>
            <a:r>
              <a:rPr lang="ru-RU" sz="1400" dirty="0" err="1"/>
              <a:t>Денят</a:t>
            </a:r>
            <a:r>
              <a:rPr lang="ru-RU" sz="1400" dirty="0"/>
              <a:t> на труда е сред </a:t>
            </a:r>
            <a:r>
              <a:rPr lang="ru-RU" sz="1400" dirty="0" err="1"/>
              <a:t>официалните</a:t>
            </a:r>
            <a:r>
              <a:rPr lang="ru-RU" sz="1400" dirty="0"/>
              <a:t> </a:t>
            </a:r>
            <a:r>
              <a:rPr lang="ru-RU" sz="1400" dirty="0" err="1"/>
              <a:t>празници</a:t>
            </a:r>
            <a:r>
              <a:rPr lang="ru-RU" sz="1400" dirty="0"/>
              <a:t> в </a:t>
            </a:r>
            <a:r>
              <a:rPr lang="ru-RU" sz="1400" dirty="0" err="1"/>
              <a:t>Република</a:t>
            </a:r>
            <a:r>
              <a:rPr lang="ru-RU" sz="1400" dirty="0"/>
              <a:t> </a:t>
            </a:r>
            <a:r>
              <a:rPr lang="ru-RU" sz="1400" dirty="0" err="1"/>
              <a:t>България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 err="1"/>
              <a:t>Първият</a:t>
            </a:r>
            <a:r>
              <a:rPr lang="ru-RU" sz="1400" dirty="0"/>
              <a:t> опит за </a:t>
            </a:r>
            <a:r>
              <a:rPr lang="ru-RU" sz="1400" dirty="0" err="1"/>
              <a:t>честване</a:t>
            </a:r>
            <a:r>
              <a:rPr lang="ru-RU" sz="1400" dirty="0"/>
              <a:t> на </a:t>
            </a:r>
            <a:r>
              <a:rPr lang="ru-RU" sz="1400" dirty="0" err="1"/>
              <a:t>Първи</a:t>
            </a:r>
            <a:r>
              <a:rPr lang="ru-RU" sz="1400" dirty="0"/>
              <a:t> май в </a:t>
            </a:r>
            <a:r>
              <a:rPr lang="ru-RU" sz="1400" dirty="0" err="1"/>
              <a:t>България</a:t>
            </a:r>
            <a:r>
              <a:rPr lang="ru-RU" sz="1400" dirty="0"/>
              <a:t> е от </a:t>
            </a:r>
            <a:r>
              <a:rPr lang="ru-RU" sz="1400" dirty="0" err="1"/>
              <a:t>Типографското</a:t>
            </a:r>
            <a:r>
              <a:rPr lang="ru-RU" sz="1400" dirty="0"/>
              <a:t> дружество </a:t>
            </a:r>
            <a:r>
              <a:rPr lang="ru-RU" sz="1400" dirty="0" err="1"/>
              <a:t>през</a:t>
            </a:r>
            <a:r>
              <a:rPr lang="ru-RU" sz="1400" dirty="0"/>
              <a:t> 1890 г. </a:t>
            </a:r>
            <a:r>
              <a:rPr lang="ru-RU" sz="1400" dirty="0" err="1"/>
              <a:t>Обявен</a:t>
            </a:r>
            <a:r>
              <a:rPr lang="ru-RU" sz="1400" dirty="0"/>
              <a:t> е за официален </a:t>
            </a:r>
            <a:r>
              <a:rPr lang="ru-RU" sz="1400" dirty="0" err="1"/>
              <a:t>празник</a:t>
            </a:r>
            <a:r>
              <a:rPr lang="ru-RU" sz="1400" dirty="0"/>
              <a:t> </a:t>
            </a:r>
            <a:r>
              <a:rPr lang="ru-RU" sz="1400" dirty="0" err="1"/>
              <a:t>през</a:t>
            </a:r>
            <a:r>
              <a:rPr lang="ru-RU" sz="1400" dirty="0"/>
              <a:t> 1939 г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/>
              <a:t>От 1945 г. </a:t>
            </a:r>
            <a:r>
              <a:rPr lang="ru-RU" sz="1400" dirty="0" err="1"/>
              <a:t>комунистическата</a:t>
            </a:r>
            <a:r>
              <a:rPr lang="ru-RU" sz="1400" dirty="0"/>
              <a:t> </a:t>
            </a:r>
            <a:r>
              <a:rPr lang="ru-RU" sz="1400" dirty="0" err="1"/>
              <a:t>власт</a:t>
            </a:r>
            <a:r>
              <a:rPr lang="ru-RU" sz="1400" dirty="0"/>
              <a:t> в Народна </a:t>
            </a:r>
            <a:r>
              <a:rPr lang="ru-RU" sz="1400" dirty="0" err="1"/>
              <a:t>република</a:t>
            </a:r>
            <a:r>
              <a:rPr lang="ru-RU" sz="1400" dirty="0"/>
              <a:t> </a:t>
            </a:r>
            <a:r>
              <a:rPr lang="ru-RU" sz="1400" dirty="0" err="1"/>
              <a:t>България</a:t>
            </a:r>
            <a:r>
              <a:rPr lang="ru-RU" sz="1400" dirty="0"/>
              <a:t> </a:t>
            </a:r>
            <a:r>
              <a:rPr lang="ru-RU" sz="1400" dirty="0" err="1"/>
              <a:t>започва</a:t>
            </a:r>
            <a:r>
              <a:rPr lang="ru-RU" sz="1400" dirty="0"/>
              <a:t> да </a:t>
            </a:r>
            <a:r>
              <a:rPr lang="ru-RU" sz="1400" dirty="0" err="1"/>
              <a:t>чества</a:t>
            </a:r>
            <a:r>
              <a:rPr lang="ru-RU" sz="1400" dirty="0"/>
              <a:t> </a:t>
            </a:r>
            <a:r>
              <a:rPr lang="ru-RU" sz="1400" dirty="0" err="1"/>
              <a:t>празника</a:t>
            </a:r>
            <a:r>
              <a:rPr lang="ru-RU" sz="1400" dirty="0"/>
              <a:t> ежегодно, </a:t>
            </a:r>
            <a:r>
              <a:rPr lang="ru-RU" sz="1400" dirty="0" err="1"/>
              <a:t>тъй</a:t>
            </a:r>
            <a:r>
              <a:rPr lang="ru-RU" sz="1400" dirty="0"/>
              <a:t> </a:t>
            </a:r>
            <a:r>
              <a:rPr lang="ru-RU" sz="1400" dirty="0" err="1"/>
              <a:t>като</a:t>
            </a:r>
            <a:r>
              <a:rPr lang="ru-RU" sz="1400" dirty="0"/>
              <a:t> в </a:t>
            </a:r>
            <a:r>
              <a:rPr lang="ru-RU" sz="1400" dirty="0" err="1"/>
              <a:t>социалистическите</a:t>
            </a:r>
            <a:r>
              <a:rPr lang="ru-RU" sz="1400" dirty="0"/>
              <a:t> </a:t>
            </a:r>
            <a:r>
              <a:rPr lang="ru-RU" sz="1400" dirty="0" err="1"/>
              <a:t>страни</a:t>
            </a:r>
            <a:r>
              <a:rPr lang="ru-RU" sz="1400" dirty="0"/>
              <a:t> на </a:t>
            </a:r>
            <a:r>
              <a:rPr lang="ru-RU" sz="1400" dirty="0" err="1"/>
              <a:t>честването</a:t>
            </a:r>
            <a:r>
              <a:rPr lang="ru-RU" sz="1400" dirty="0"/>
              <a:t> </a:t>
            </a:r>
            <a:r>
              <a:rPr lang="ru-RU" sz="1400" dirty="0" err="1"/>
              <a:t>му</a:t>
            </a:r>
            <a:r>
              <a:rPr lang="ru-RU" sz="1400" dirty="0"/>
              <a:t> се </a:t>
            </a:r>
            <a:r>
              <a:rPr lang="ru-RU" sz="1400" dirty="0" err="1"/>
              <a:t>отдава</a:t>
            </a:r>
            <a:r>
              <a:rPr lang="ru-RU" sz="1400" dirty="0"/>
              <a:t> </a:t>
            </a:r>
            <a:r>
              <a:rPr lang="ru-RU" sz="1400" dirty="0" err="1"/>
              <a:t>голямо</a:t>
            </a:r>
            <a:r>
              <a:rPr lang="ru-RU" sz="1400" dirty="0"/>
              <a:t> значение в </a:t>
            </a:r>
            <a:r>
              <a:rPr lang="ru-RU" sz="1400" dirty="0" err="1"/>
              <a:t>съгласие</a:t>
            </a:r>
            <a:r>
              <a:rPr lang="ru-RU" sz="1400" dirty="0"/>
              <a:t> с </a:t>
            </a:r>
            <a:r>
              <a:rPr lang="ru-RU" sz="1400" dirty="0" err="1"/>
              <a:t>идеологията</a:t>
            </a:r>
            <a:r>
              <a:rPr lang="ru-RU" sz="1400" dirty="0"/>
              <a:t>, че те се </a:t>
            </a:r>
            <a:r>
              <a:rPr lang="ru-RU" sz="1400" dirty="0" err="1"/>
              <a:t>управляват</a:t>
            </a:r>
            <a:r>
              <a:rPr lang="ru-RU" sz="1400" dirty="0"/>
              <a:t> от </a:t>
            </a:r>
            <a:r>
              <a:rPr lang="ru-RU" sz="1400" dirty="0" err="1"/>
              <a:t>работническата</a:t>
            </a:r>
            <a:r>
              <a:rPr lang="ru-RU" sz="1400" dirty="0"/>
              <a:t> </a:t>
            </a:r>
            <a:r>
              <a:rPr lang="ru-RU" sz="1400" dirty="0" err="1"/>
              <a:t>класа</a:t>
            </a:r>
            <a:r>
              <a:rPr lang="ru-RU" sz="1400" dirty="0"/>
              <a:t>. </a:t>
            </a:r>
            <a:r>
              <a:rPr lang="ru-RU" sz="1400" dirty="0" err="1"/>
              <a:t>Държавата</a:t>
            </a:r>
            <a:r>
              <a:rPr lang="ru-RU" sz="1400" dirty="0"/>
              <a:t> </a:t>
            </a:r>
            <a:r>
              <a:rPr lang="ru-RU" sz="1400" dirty="0" err="1"/>
              <a:t>отбелязва</a:t>
            </a:r>
            <a:r>
              <a:rPr lang="ru-RU" sz="1400" dirty="0"/>
              <a:t> </a:t>
            </a:r>
            <a:r>
              <a:rPr lang="ru-RU" sz="1400" dirty="0" err="1"/>
              <a:t>Първи</a:t>
            </a:r>
            <a:r>
              <a:rPr lang="ru-RU" sz="1400" dirty="0"/>
              <a:t> май с </a:t>
            </a:r>
            <a:r>
              <a:rPr lang="ru-RU" sz="1400" dirty="0" err="1"/>
              <a:t>мащабни</a:t>
            </a:r>
            <a:r>
              <a:rPr lang="ru-RU" sz="1400" dirty="0"/>
              <a:t> манифестации из </a:t>
            </a:r>
            <a:r>
              <a:rPr lang="ru-RU" sz="1400" dirty="0" err="1"/>
              <a:t>цялата</a:t>
            </a:r>
            <a:r>
              <a:rPr lang="ru-RU" sz="1400" dirty="0"/>
              <a:t> страна, в </a:t>
            </a:r>
            <a:r>
              <a:rPr lang="ru-RU" sz="1400" dirty="0" err="1"/>
              <a:t>които</a:t>
            </a:r>
            <a:r>
              <a:rPr lang="ru-RU" sz="1400" dirty="0"/>
              <a:t> </a:t>
            </a:r>
            <a:r>
              <a:rPr lang="ru-RU" sz="1400" dirty="0" err="1"/>
              <a:t>задължително</a:t>
            </a:r>
            <a:r>
              <a:rPr lang="ru-RU" sz="1400" dirty="0"/>
              <a:t> </a:t>
            </a:r>
            <a:r>
              <a:rPr lang="ru-RU" sz="1400" dirty="0" err="1"/>
              <a:t>взимат</a:t>
            </a:r>
            <a:r>
              <a:rPr lang="ru-RU" sz="1400" dirty="0"/>
              <a:t> участие </a:t>
            </a:r>
            <a:r>
              <a:rPr lang="ru-RU" sz="1400" dirty="0" err="1"/>
              <a:t>държавните</a:t>
            </a:r>
            <a:r>
              <a:rPr lang="ru-RU" sz="1400" dirty="0"/>
              <a:t> служители. Те се </a:t>
            </a:r>
            <a:r>
              <a:rPr lang="ru-RU" sz="1400" dirty="0" err="1"/>
              <a:t>провеждат</a:t>
            </a:r>
            <a:r>
              <a:rPr lang="ru-RU" sz="1400" dirty="0"/>
              <a:t> на </a:t>
            </a:r>
            <a:r>
              <a:rPr lang="ru-RU" sz="1400" dirty="0" err="1"/>
              <a:t>централния</a:t>
            </a:r>
            <a:r>
              <a:rPr lang="ru-RU" sz="1400" dirty="0"/>
              <a:t> </a:t>
            </a:r>
            <a:r>
              <a:rPr lang="ru-RU" sz="1400" dirty="0" err="1"/>
              <a:t>площад</a:t>
            </a:r>
            <a:r>
              <a:rPr lang="ru-RU" sz="1400" dirty="0"/>
              <a:t> </a:t>
            </a:r>
            <a:r>
              <a:rPr lang="ru-RU" sz="1400" dirty="0" err="1"/>
              <a:t>във</a:t>
            </a:r>
            <a:r>
              <a:rPr lang="ru-RU" sz="1400" dirty="0"/>
              <a:t> всяко населено </a:t>
            </a:r>
            <a:r>
              <a:rPr lang="ru-RU" sz="1400" dirty="0" err="1" smtClean="0"/>
              <a:t>място</a:t>
            </a:r>
            <a:r>
              <a:rPr lang="ru-RU" sz="1400" dirty="0" smtClean="0"/>
              <a:t>. </a:t>
            </a:r>
            <a:r>
              <a:rPr lang="ru-RU" sz="1400" dirty="0" err="1" smtClean="0"/>
              <a:t>Манифестиращите</a:t>
            </a:r>
            <a:r>
              <a:rPr lang="ru-RU" sz="1400" dirty="0" smtClean="0"/>
              <a:t> </a:t>
            </a:r>
            <a:r>
              <a:rPr lang="ru-RU" sz="1400" dirty="0" err="1"/>
              <a:t>преминават</a:t>
            </a:r>
            <a:r>
              <a:rPr lang="ru-RU" sz="1400" dirty="0"/>
              <a:t>, </a:t>
            </a:r>
            <a:r>
              <a:rPr lang="ru-RU" sz="1400" dirty="0" err="1"/>
              <a:t>марширувайки</a:t>
            </a:r>
            <a:r>
              <a:rPr lang="ru-RU" sz="1400" dirty="0"/>
              <a:t> </a:t>
            </a:r>
            <a:r>
              <a:rPr lang="ru-RU" sz="1400" dirty="0" err="1"/>
              <a:t>през</a:t>
            </a:r>
            <a:r>
              <a:rPr lang="ru-RU" sz="1400" dirty="0"/>
              <a:t> </a:t>
            </a:r>
            <a:r>
              <a:rPr lang="ru-RU" sz="1400" dirty="0" err="1"/>
              <a:t>площада</a:t>
            </a:r>
            <a:r>
              <a:rPr lang="ru-RU" sz="1400" dirty="0"/>
              <a:t>, </a:t>
            </a:r>
            <a:r>
              <a:rPr lang="ru-RU" sz="1400" dirty="0" err="1"/>
              <a:t>като</a:t>
            </a:r>
            <a:r>
              <a:rPr lang="ru-RU" sz="1400" dirty="0"/>
              <a:t> </a:t>
            </a:r>
            <a:r>
              <a:rPr lang="ru-RU" sz="1400" dirty="0" err="1"/>
              <a:t>скандират</a:t>
            </a:r>
            <a:r>
              <a:rPr lang="ru-RU" sz="1400" dirty="0"/>
              <a:t> лозунги, </a:t>
            </a:r>
            <a:r>
              <a:rPr lang="ru-RU" sz="1400" dirty="0" err="1"/>
              <a:t>които</a:t>
            </a:r>
            <a:r>
              <a:rPr lang="ru-RU" sz="1400" dirty="0"/>
              <a:t> прославят труда и </a:t>
            </a:r>
            <a:r>
              <a:rPr lang="ru-RU" sz="1400" dirty="0" err="1"/>
              <a:t>работническата</a:t>
            </a:r>
            <a:r>
              <a:rPr lang="ru-RU" sz="1400" dirty="0"/>
              <a:t> </a:t>
            </a:r>
            <a:r>
              <a:rPr lang="ru-RU" sz="1400" dirty="0" err="1"/>
              <a:t>класа</a:t>
            </a:r>
            <a:r>
              <a:rPr lang="ru-RU" sz="1400" dirty="0"/>
              <a:t>. </a:t>
            </a:r>
            <a:r>
              <a:rPr lang="ru-RU" sz="1400" dirty="0" err="1"/>
              <a:t>През</a:t>
            </a:r>
            <a:r>
              <a:rPr lang="ru-RU" sz="1400" dirty="0"/>
              <a:t> </a:t>
            </a:r>
            <a:r>
              <a:rPr lang="ru-RU" sz="1400" dirty="0" err="1"/>
              <a:t>това</a:t>
            </a:r>
            <a:r>
              <a:rPr lang="ru-RU" sz="1400" dirty="0"/>
              <a:t> </a:t>
            </a:r>
            <a:r>
              <a:rPr lang="ru-RU" sz="1400" dirty="0" err="1"/>
              <a:t>време</a:t>
            </a:r>
            <a:r>
              <a:rPr lang="ru-RU" sz="1400" dirty="0"/>
              <a:t> от трибуна, </a:t>
            </a:r>
            <a:r>
              <a:rPr lang="ru-RU" sz="1400" dirty="0" err="1"/>
              <a:t>разположена</a:t>
            </a:r>
            <a:r>
              <a:rPr lang="ru-RU" sz="1400" dirty="0"/>
              <a:t> на </a:t>
            </a:r>
            <a:r>
              <a:rPr lang="ru-RU" sz="1400" dirty="0" err="1"/>
              <a:t>площада</a:t>
            </a:r>
            <a:r>
              <a:rPr lang="ru-RU" sz="1400" dirty="0"/>
              <a:t>, </a:t>
            </a:r>
            <a:r>
              <a:rPr lang="ru-RU" sz="1400" dirty="0" err="1"/>
              <a:t>са</a:t>
            </a:r>
            <a:r>
              <a:rPr lang="ru-RU" sz="1400" dirty="0"/>
              <a:t> </a:t>
            </a:r>
            <a:r>
              <a:rPr lang="ru-RU" sz="1400" dirty="0" err="1"/>
              <a:t>поздравявани</a:t>
            </a:r>
            <a:r>
              <a:rPr lang="ru-RU" sz="1400" dirty="0"/>
              <a:t> от </a:t>
            </a:r>
            <a:r>
              <a:rPr lang="ru-RU" sz="1400" dirty="0" err="1"/>
              <a:t>партийни</a:t>
            </a:r>
            <a:r>
              <a:rPr lang="ru-RU" sz="1400" dirty="0"/>
              <a:t> (БКП и БЗНС от </a:t>
            </a:r>
            <a:r>
              <a:rPr lang="ru-RU" sz="1400" dirty="0" err="1"/>
              <a:t>управляващия</a:t>
            </a:r>
            <a:r>
              <a:rPr lang="ru-RU" sz="1400" dirty="0"/>
              <a:t> ОФ), </a:t>
            </a:r>
            <a:r>
              <a:rPr lang="ru-RU" sz="1400" dirty="0" err="1"/>
              <a:t>държавни</a:t>
            </a:r>
            <a:r>
              <a:rPr lang="ru-RU" sz="1400" dirty="0"/>
              <a:t> и </a:t>
            </a:r>
            <a:r>
              <a:rPr lang="ru-RU" sz="1400" dirty="0" err="1"/>
              <a:t>местни</a:t>
            </a:r>
            <a:r>
              <a:rPr lang="ru-RU" sz="1400" dirty="0"/>
              <a:t> </a:t>
            </a:r>
            <a:r>
              <a:rPr lang="ru-RU" sz="1400" dirty="0" err="1"/>
              <a:t>ръководители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/>
              <a:t>След края на социализма в </a:t>
            </a:r>
            <a:r>
              <a:rPr lang="ru-RU" sz="1400" dirty="0" err="1"/>
              <a:t>България</a:t>
            </a:r>
            <a:r>
              <a:rPr lang="ru-RU" sz="1400" dirty="0"/>
              <a:t> </a:t>
            </a:r>
            <a:r>
              <a:rPr lang="ru-RU" sz="1400" dirty="0" err="1"/>
              <a:t>през</a:t>
            </a:r>
            <a:r>
              <a:rPr lang="ru-RU" sz="1400" dirty="0"/>
              <a:t> 1989 г. </a:t>
            </a:r>
            <a:r>
              <a:rPr lang="ru-RU" sz="1400" dirty="0" err="1"/>
              <a:t>Първи</a:t>
            </a:r>
            <a:r>
              <a:rPr lang="ru-RU" sz="1400" dirty="0"/>
              <a:t> май </a:t>
            </a:r>
            <a:r>
              <a:rPr lang="ru-RU" sz="1400" dirty="0" err="1"/>
              <a:t>продължава</a:t>
            </a:r>
            <a:r>
              <a:rPr lang="ru-RU" sz="1400" dirty="0"/>
              <a:t> да е официален и </a:t>
            </a:r>
            <a:r>
              <a:rPr lang="ru-RU" sz="1400" dirty="0" err="1"/>
              <a:t>неработен</a:t>
            </a:r>
            <a:r>
              <a:rPr lang="ru-RU" sz="1400" dirty="0"/>
              <a:t> </a:t>
            </a:r>
            <a:r>
              <a:rPr lang="ru-RU" sz="1400" dirty="0" err="1"/>
              <a:t>ден</a:t>
            </a:r>
            <a:r>
              <a:rPr lang="ru-RU" sz="1400" dirty="0"/>
              <a:t>, но </a:t>
            </a:r>
            <a:r>
              <a:rPr lang="ru-RU" sz="1400" dirty="0" err="1"/>
              <a:t>държавната</a:t>
            </a:r>
            <a:r>
              <a:rPr lang="ru-RU" sz="1400" dirty="0"/>
              <a:t> </a:t>
            </a:r>
            <a:r>
              <a:rPr lang="ru-RU" sz="1400" dirty="0" err="1"/>
              <a:t>власт</a:t>
            </a:r>
            <a:r>
              <a:rPr lang="ru-RU" sz="1400" dirty="0"/>
              <a:t> не се </a:t>
            </a:r>
            <a:r>
              <a:rPr lang="ru-RU" sz="1400" dirty="0" err="1"/>
              <a:t>ангажира</a:t>
            </a:r>
            <a:r>
              <a:rPr lang="ru-RU" sz="1400" dirty="0"/>
              <a:t> с </a:t>
            </a:r>
            <a:r>
              <a:rPr lang="ru-RU" sz="1400" dirty="0" err="1"/>
              <a:t>организиране</a:t>
            </a:r>
            <a:r>
              <a:rPr lang="ru-RU" sz="1400" dirty="0"/>
              <a:t> на </a:t>
            </a:r>
            <a:r>
              <a:rPr lang="ru-RU" sz="1400" dirty="0" err="1"/>
              <a:t>масови</a:t>
            </a:r>
            <a:r>
              <a:rPr lang="ru-RU" sz="1400" dirty="0"/>
              <a:t> прояви. </a:t>
            </a:r>
            <a:r>
              <a:rPr lang="ru-RU" sz="1400" dirty="0" err="1"/>
              <a:t>Честването</a:t>
            </a:r>
            <a:r>
              <a:rPr lang="ru-RU" sz="1400" dirty="0"/>
              <a:t> се </a:t>
            </a:r>
            <a:r>
              <a:rPr lang="ru-RU" sz="1400" dirty="0" err="1"/>
              <a:t>отбелязва</a:t>
            </a:r>
            <a:r>
              <a:rPr lang="ru-RU" sz="1400" dirty="0"/>
              <a:t> от </a:t>
            </a:r>
            <a:r>
              <a:rPr lang="ru-RU" sz="1400" dirty="0" err="1"/>
              <a:t>социалисти</a:t>
            </a:r>
            <a:r>
              <a:rPr lang="ru-RU" sz="1400" dirty="0"/>
              <a:t> и </a:t>
            </a:r>
            <a:r>
              <a:rPr lang="ru-RU" sz="1400" dirty="0" err="1"/>
              <a:t>комунисти</a:t>
            </a:r>
            <a:r>
              <a:rPr lang="ru-RU" sz="1400" dirty="0"/>
              <a:t>, </a:t>
            </a:r>
            <a:r>
              <a:rPr lang="ru-RU" sz="1400" dirty="0" err="1"/>
              <a:t>като</a:t>
            </a:r>
            <a:r>
              <a:rPr lang="ru-RU" sz="1400" dirty="0"/>
              <a:t> </a:t>
            </a:r>
            <a:r>
              <a:rPr lang="ru-RU" sz="1400" dirty="0" err="1"/>
              <a:t>най-значителни</a:t>
            </a:r>
            <a:r>
              <a:rPr lang="ru-RU" sz="1400" dirty="0"/>
              <a:t> </a:t>
            </a:r>
            <a:r>
              <a:rPr lang="ru-RU" sz="1400" dirty="0" err="1"/>
              <a:t>са</a:t>
            </a:r>
            <a:r>
              <a:rPr lang="ru-RU" sz="1400" dirty="0"/>
              <a:t> </a:t>
            </a:r>
            <a:r>
              <a:rPr lang="ru-RU" sz="1400" dirty="0" err="1"/>
              <a:t>концертите</a:t>
            </a:r>
            <a:r>
              <a:rPr lang="ru-RU" sz="1400" dirty="0"/>
              <a:t> на </a:t>
            </a:r>
            <a:r>
              <a:rPr lang="ru-RU" sz="1400" dirty="0" err="1"/>
              <a:t>открито</a:t>
            </a:r>
            <a:r>
              <a:rPr lang="ru-RU" sz="1400" dirty="0"/>
              <a:t> на </a:t>
            </a:r>
            <a:r>
              <a:rPr lang="ru-RU" sz="1400" dirty="0" err="1"/>
              <a:t>Българската</a:t>
            </a:r>
            <a:r>
              <a:rPr lang="ru-RU" sz="1400" dirty="0"/>
              <a:t> </a:t>
            </a:r>
            <a:r>
              <a:rPr lang="ru-RU" sz="1400" dirty="0" err="1"/>
              <a:t>социалистическа</a:t>
            </a:r>
            <a:r>
              <a:rPr lang="ru-RU" sz="1400" dirty="0"/>
              <a:t> партия.</a:t>
            </a:r>
            <a:endParaRPr lang="en-US" sz="1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392" y="2300697"/>
            <a:ext cx="2309225" cy="184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авоъгълник 4"/>
          <p:cNvSpPr/>
          <p:nvPr/>
        </p:nvSpPr>
        <p:spPr>
          <a:xfrm>
            <a:off x="7784759" y="3661889"/>
            <a:ext cx="3632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err="1"/>
              <a:t>Българи</a:t>
            </a:r>
            <a:r>
              <a:rPr lang="ru-RU" sz="1200" dirty="0"/>
              <a:t>, </a:t>
            </a:r>
            <a:r>
              <a:rPr lang="ru-RU" sz="1200" dirty="0" err="1"/>
              <a:t>празнуващи</a:t>
            </a:r>
            <a:r>
              <a:rPr lang="ru-RU" sz="1200" dirty="0"/>
              <a:t> </a:t>
            </a:r>
            <a:r>
              <a:rPr lang="ru-RU" sz="1200" dirty="0" err="1"/>
              <a:t>Първи</a:t>
            </a:r>
            <a:r>
              <a:rPr lang="ru-RU" sz="1200" dirty="0"/>
              <a:t> май в </a:t>
            </a:r>
            <a:r>
              <a:rPr lang="ru-RU" sz="1200" dirty="0" err="1"/>
              <a:t>солунската</a:t>
            </a:r>
            <a:r>
              <a:rPr lang="ru-RU" sz="1200" dirty="0"/>
              <a:t> градина </a:t>
            </a:r>
            <a:r>
              <a:rPr lang="ru-RU" sz="1200" dirty="0" smtClean="0"/>
              <a:t>„</a:t>
            </a:r>
            <a:r>
              <a:rPr lang="ru-RU" sz="1200" dirty="0" err="1"/>
              <a:t>Бешчинар</a:t>
            </a:r>
            <a:r>
              <a:rPr lang="ru-RU" sz="1200" dirty="0"/>
              <a:t>“ вероятно </a:t>
            </a:r>
            <a:r>
              <a:rPr lang="ru-RU" sz="1200" dirty="0" err="1"/>
              <a:t>през</a:t>
            </a:r>
            <a:r>
              <a:rPr lang="ru-RU" sz="1200" dirty="0"/>
              <a:t> 1908 г.</a:t>
            </a:r>
            <a:endParaRPr lang="bg-BG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46" y="1938913"/>
            <a:ext cx="3714578" cy="207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11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181" y="3621816"/>
            <a:ext cx="36099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20638532">
            <a:off x="621958" y="3514014"/>
            <a:ext cx="10972800" cy="125272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Благодаря за вниманието!</a:t>
            </a:r>
            <a:endParaRPr lang="bg-BG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013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ълна">
  <a:themeElements>
    <a:clrScheme name="Въ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ъ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ъ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1667</TotalTime>
  <Words>610</Words>
  <Application>Microsoft Office PowerPoint</Application>
  <PresentationFormat>По избор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0" baseType="lpstr">
      <vt:lpstr>Вълна</vt:lpstr>
      <vt:lpstr>1 май –  Международен ден на труда </vt:lpstr>
      <vt:lpstr>История </vt:lpstr>
      <vt:lpstr>Честване по света</vt:lpstr>
      <vt:lpstr>Честване в САЩ и Канада</vt:lpstr>
      <vt:lpstr>Честване в СССР и КНР </vt:lpstr>
      <vt:lpstr>Честване във Франция</vt:lpstr>
      <vt:lpstr>Честване в Германия</vt:lpstr>
      <vt:lpstr>Честване в България</vt:lpstr>
      <vt:lpstr>Благодаря за вниманието!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май-Ден на труда</dc:title>
  <dc:creator>boris mihaylov</dc:creator>
  <cp:lastModifiedBy>User</cp:lastModifiedBy>
  <cp:revision>9</cp:revision>
  <dcterms:created xsi:type="dcterms:W3CDTF">2020-04-27T10:05:47Z</dcterms:created>
  <dcterms:modified xsi:type="dcterms:W3CDTF">2020-05-24T13:59:57Z</dcterms:modified>
</cp:coreProperties>
</file>