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0BCF-9533-488F-BCAE-4E12BE81137F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A363-812A-4591-98EA-633723E10CE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resize_on_the_fl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7"/>
            <a:ext cx="6467624" cy="3840789"/>
          </a:xfr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КУЛТУРНО НАСЛЕДСТВО НА ГЪРЦИЯ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648072"/>
          </a:xfrm>
        </p:spPr>
        <p:txBody>
          <a:bodyPr/>
          <a:lstStyle/>
          <a:p>
            <a:r>
              <a:rPr lang="bg-BG" dirty="0" smtClean="0"/>
              <a:t>Изготвили учениците от 10 клас</a:t>
            </a:r>
            <a:endParaRPr lang="bg-BG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Византийският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музей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 централен музей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един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събрали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византийско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пост-византийско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късната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Античност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Средновековието.Той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 основан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Организиран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 в две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крила:за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византийската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(IV век до 1453) и за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поствизантийския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период (1453 до XX век).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Музеят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разполага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 над 25 000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експоната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скулптури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икони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стенописи,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керамика,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тъкани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ръкописи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произхождащи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региони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докоснати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гръко-византийската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Византийският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музей се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различава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значително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Националния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археологически музей,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заслужава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 се посетят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двата.Често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посетителите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града,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пленени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славата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Древна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пренебрегват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възможността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запознаят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подробно 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могъщата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средновековна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Византийска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империя, да се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върнат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най-славните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й.През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музеят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разширен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тук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представени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наследството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изкуството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само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региона,но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цялата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Византийска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империя.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BIG_b_1518_megaro1_small_1512332144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2852936"/>
            <a:ext cx="7992888" cy="367240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Археологическият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музей в Ираклион е един от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най-старите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значими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сред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най-известните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Европа. В него се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съхраняват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артефакти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от неолита до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римската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Музеят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гордее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своята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богата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колекция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минойската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цивилизация,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съдържа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истински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шедьоври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минойското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 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поставено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1883 г.,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изложената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археологическа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сбирка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събрана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2 стаи.  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Музеят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центъра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на града.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Сградата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проектирана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архитекта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Патроклис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Карантинос.Строена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 между 1935 и 1958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година.Изградена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 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мястото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бил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венецианският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манастир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„Св. Франциск“,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е бил разрушен от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земетресение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1856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г..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endParaRPr lang="bg-BG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arheologicheskij-muzej-irakliona-gde-nahoditsya-glavnie-ekspona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8136904" cy="3489151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 страна на древни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мислители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философи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многовековна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необятна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история.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литературна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традиция,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областта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поезията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Гръцкият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поет Константин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Кавафи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прекарва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по-голямата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част от живота си в Александрия, Египет, получил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международно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признание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20-ти век.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Неговите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повечето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създадени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класическата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ера, носят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усещането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носталгия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миналата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слава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 descr="Raphael-SchoolAthe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38600" cy="4104455"/>
          </a:xfrm>
        </p:spPr>
      </p:pic>
      <p:pic>
        <p:nvPicPr>
          <p:cNvPr id="6" name="Контейнер за съдържание 5" descr="изтеглен фай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0162" y="2132856"/>
            <a:ext cx="3710310" cy="4104456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Великите древногръцки философи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512168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Сократ  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древногръцки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философ, един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най-важните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западната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философска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традиция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Сократ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моралното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развитие било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най-важната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човешка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Живеейки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според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своите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философски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Сократ не 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имал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да живее „за себе си“,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отказвал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е да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взима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пари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преподаването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/>
              <a:t>  </a:t>
            </a:r>
            <a:r>
              <a:rPr lang="en-US" sz="1400" dirty="0" smtClean="0"/>
              <a:t>“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sokr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040188" cy="3528392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1440160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Аристотел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древногръцки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философ, един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най-големите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гении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роден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Стагира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умрял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евбейския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град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Халкида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Аристотел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създателят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логиката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своето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съчинение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Първа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аналитика той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развива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теория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формално-валидното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умозаключение.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aristot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64904"/>
            <a:ext cx="4041775" cy="352839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Обиколка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неокласическите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архитектурни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забележителности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bg-BG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944215"/>
          </a:xfrm>
        </p:spPr>
        <p:txBody>
          <a:bodyPr>
            <a:noAutofit/>
          </a:bodyPr>
          <a:lstStyle/>
          <a:p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се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Thisseio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Националната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обсерватория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забравен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пример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неокласическа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архитектура.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Разположен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хълма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нимфите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основната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сграда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обсерваторията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проектирана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датския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архитект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Теофил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Хансен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финансирана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гръцки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посланик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Георгиос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Синас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Виена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Кръстосаната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сграда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вдъхновена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древните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класически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храмове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четирите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ориентирани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кардиналните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точки, с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малък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купол,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помещава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телескоп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центъра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tour-athens-neoclassical-architectural-landmar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4040188" cy="3672678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194421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Академията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позната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неокласическа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бижутерия в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центъра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, е част от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архитектурната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трилогия,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проектирана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не от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Теофил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Хансен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проектирал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сградата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Австрийския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парламент и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Музикалната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къща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Виена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Проектиран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1859 г.,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Академията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се смята за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главното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постижение на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Хансен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и е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силно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вдъхновена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атинската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класическа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архитектура от 5 век пр.н.е.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Сградата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отличава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сложни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скулптурни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картинни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декорации,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представящи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оригиналния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характер на </a:t>
            </a:r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елинизма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8" name="Контейнер за съдържание 7" descr="tour-athens-neoclassical-architectural-landmarks-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80928"/>
            <a:ext cx="4041775" cy="3672407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Обиколка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неокласическите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архитектурни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забележителности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101852" cy="1584176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err="1"/>
              <a:t>Къщата</a:t>
            </a:r>
            <a:r>
              <a:rPr lang="ru-RU" sz="1200" b="0" dirty="0"/>
              <a:t> на Парламента, </a:t>
            </a:r>
            <a:r>
              <a:rPr lang="ru-RU" sz="1200" b="0" dirty="0" err="1"/>
              <a:t>разположена</a:t>
            </a:r>
            <a:r>
              <a:rPr lang="ru-RU" sz="1200" b="0" dirty="0"/>
              <a:t> на </a:t>
            </a:r>
            <a:r>
              <a:rPr lang="ru-RU" sz="1200" b="0" dirty="0" err="1"/>
              <a:t>площад</a:t>
            </a:r>
            <a:r>
              <a:rPr lang="ru-RU" sz="1200" b="0" dirty="0"/>
              <a:t> "Синтагма", е била </a:t>
            </a:r>
            <a:r>
              <a:rPr lang="ru-RU" sz="1200" b="0" dirty="0" err="1"/>
              <a:t>бивш</a:t>
            </a:r>
            <a:r>
              <a:rPr lang="ru-RU" sz="1200" b="0" dirty="0"/>
              <a:t> </a:t>
            </a:r>
            <a:r>
              <a:rPr lang="ru-RU" sz="1200" b="0" dirty="0" err="1"/>
              <a:t>кралски</a:t>
            </a:r>
            <a:r>
              <a:rPr lang="ru-RU" sz="1200" b="0" dirty="0"/>
              <a:t> дом на крал Ото и </a:t>
            </a:r>
            <a:r>
              <a:rPr lang="ru-RU" sz="1200" b="0" dirty="0" err="1"/>
              <a:t>кралица</a:t>
            </a:r>
            <a:r>
              <a:rPr lang="ru-RU" sz="1200" b="0" dirty="0"/>
              <a:t> Амалия, </a:t>
            </a:r>
            <a:r>
              <a:rPr lang="ru-RU" sz="1200" b="0" dirty="0" err="1"/>
              <a:t>първите</a:t>
            </a:r>
            <a:r>
              <a:rPr lang="ru-RU" sz="1200" b="0" dirty="0"/>
              <a:t> владетели на </a:t>
            </a:r>
            <a:r>
              <a:rPr lang="ru-RU" sz="1200" b="0" dirty="0" err="1"/>
              <a:t>новосъздадената</a:t>
            </a:r>
            <a:r>
              <a:rPr lang="ru-RU" sz="1200" b="0" dirty="0"/>
              <a:t> </a:t>
            </a:r>
            <a:r>
              <a:rPr lang="ru-RU" sz="1200" b="0" dirty="0" err="1"/>
              <a:t>гръцка</a:t>
            </a:r>
            <a:r>
              <a:rPr lang="ru-RU" sz="1200" b="0" dirty="0"/>
              <a:t> </a:t>
            </a:r>
            <a:r>
              <a:rPr lang="ru-RU" sz="1200" b="0" dirty="0" err="1"/>
              <a:t>държава</a:t>
            </a:r>
            <a:r>
              <a:rPr lang="ru-RU" sz="1200" b="0" dirty="0"/>
              <a:t>, </a:t>
            </a:r>
            <a:r>
              <a:rPr lang="ru-RU" sz="1200" b="0" dirty="0" err="1"/>
              <a:t>докато</a:t>
            </a:r>
            <a:r>
              <a:rPr lang="ru-RU" sz="1200" b="0" dirty="0"/>
              <a:t> </a:t>
            </a:r>
            <a:r>
              <a:rPr lang="ru-RU" sz="1200" b="0" dirty="0" err="1"/>
              <a:t>монархията</a:t>
            </a:r>
            <a:r>
              <a:rPr lang="ru-RU" sz="1200" b="0" dirty="0"/>
              <a:t> </a:t>
            </a:r>
            <a:r>
              <a:rPr lang="ru-RU" sz="1200" b="0" dirty="0" err="1"/>
              <a:t>беше</a:t>
            </a:r>
            <a:r>
              <a:rPr lang="ru-RU" sz="1200" b="0" dirty="0"/>
              <a:t> </a:t>
            </a:r>
            <a:r>
              <a:rPr lang="ru-RU" sz="1200" b="0" dirty="0" err="1"/>
              <a:t>премахната</a:t>
            </a:r>
            <a:r>
              <a:rPr lang="ru-RU" sz="1200" b="0" dirty="0"/>
              <a:t> </a:t>
            </a:r>
            <a:r>
              <a:rPr lang="ru-RU" sz="1200" b="0" dirty="0" err="1"/>
              <a:t>през</a:t>
            </a:r>
            <a:r>
              <a:rPr lang="ru-RU" sz="1200" b="0" dirty="0"/>
              <a:t> 1924 година. </a:t>
            </a:r>
            <a:r>
              <a:rPr lang="ru-RU" sz="1200" b="0" dirty="0" err="1"/>
              <a:t>Триетажният</a:t>
            </a:r>
            <a:r>
              <a:rPr lang="ru-RU" sz="1200" b="0" dirty="0"/>
              <a:t> дворец, </a:t>
            </a:r>
            <a:r>
              <a:rPr lang="ru-RU" sz="1200" b="0" dirty="0" err="1"/>
              <a:t>проектиран</a:t>
            </a:r>
            <a:r>
              <a:rPr lang="ru-RU" sz="1200" b="0" dirty="0"/>
              <a:t> от </a:t>
            </a:r>
            <a:r>
              <a:rPr lang="ru-RU" sz="1200" b="0" dirty="0" err="1"/>
              <a:t>германския</a:t>
            </a:r>
            <a:r>
              <a:rPr lang="ru-RU" sz="1200" b="0" dirty="0"/>
              <a:t> </a:t>
            </a:r>
            <a:r>
              <a:rPr lang="ru-RU" sz="1200" b="0" dirty="0" err="1"/>
              <a:t>архитект</a:t>
            </a:r>
            <a:r>
              <a:rPr lang="ru-RU" sz="1200" b="0" dirty="0"/>
              <a:t> Фридрих фон </a:t>
            </a:r>
            <a:r>
              <a:rPr lang="ru-RU" sz="1200" b="0" dirty="0" err="1"/>
              <a:t>Гартнер</a:t>
            </a:r>
            <a:r>
              <a:rPr lang="ru-RU" sz="1200" b="0" dirty="0"/>
              <a:t>, е построен от 1836 до 1842 г. и след </a:t>
            </a:r>
            <a:r>
              <a:rPr lang="ru-RU" sz="1200" b="0" dirty="0" err="1"/>
              <a:t>това</a:t>
            </a:r>
            <a:r>
              <a:rPr lang="ru-RU" sz="1200" b="0" dirty="0"/>
              <a:t> е </a:t>
            </a:r>
            <a:r>
              <a:rPr lang="ru-RU" sz="1200" b="0" dirty="0" err="1"/>
              <a:t>възстановен</a:t>
            </a:r>
            <a:r>
              <a:rPr lang="ru-RU" sz="1200" b="0" dirty="0"/>
              <a:t> след 1909 </a:t>
            </a:r>
            <a:r>
              <a:rPr lang="ru-RU" sz="1200" b="0" dirty="0" err="1"/>
              <a:t>огън</a:t>
            </a:r>
            <a:r>
              <a:rPr lang="ru-RU" sz="1200" b="0" dirty="0"/>
              <a:t> частично го </a:t>
            </a:r>
            <a:r>
              <a:rPr lang="ru-RU" sz="1200" b="0" dirty="0" err="1"/>
              <a:t>унищожава</a:t>
            </a:r>
            <a:r>
              <a:rPr lang="ru-RU" sz="1200" b="0" dirty="0"/>
              <a:t>. </a:t>
            </a:r>
            <a:endParaRPr lang="bg-BG" sz="1200" dirty="0"/>
          </a:p>
        </p:txBody>
      </p:sp>
      <p:pic>
        <p:nvPicPr>
          <p:cNvPr id="7" name="Контейнер за съдържание 6" descr="tour-athens-neoclassical-architectural-landmarks-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2935"/>
            <a:ext cx="4040188" cy="3384377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296144"/>
          </a:xfrm>
        </p:spPr>
        <p:txBody>
          <a:bodyPr>
            <a:noAutofit/>
          </a:bodyPr>
          <a:lstStyle/>
          <a:p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постоянна база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гръцкия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парламент,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Къщата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стария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парламент (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Palia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Vouli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)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улица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Stadiou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центъра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Финансирана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кралица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Амалия 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проектирана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главно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френския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архитект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Франсоа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Буланг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старата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камара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парламента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завършена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едва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1875 г.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Свързана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директно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бурната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политическа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история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къщата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стария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парламент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сега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дом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Националния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исторически музей,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падането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Константинопол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1453 г.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Втората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световна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война.</a:t>
            </a: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tour-athens-neoclassical-architectural-landmarks-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52936"/>
            <a:ext cx="4041775" cy="338437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СТАРОГРЪЦКИ ТЕАТЪР</a:t>
            </a:r>
            <a:endParaRPr lang="bg-BG" dirty="0"/>
          </a:p>
        </p:txBody>
      </p:sp>
      <p:pic>
        <p:nvPicPr>
          <p:cNvPr id="4" name="Контейнер за съдържание 3" descr="изтеглен файл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768752" cy="504056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17876" cy="2232247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Театралната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история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Древна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поне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такава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каквато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достигнала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до нас,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свързана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най-вече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 град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петото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четвъртото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столетие пр. Хр.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Главни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фигури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стория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петима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драматурзи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трима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трагедии 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двама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комедийни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един теоретик и един критик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започва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края на VI век с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постановлението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един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популистки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управник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Пизистрат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да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състезание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изпълнение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трагически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пиеси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част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ежегодните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пролетни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празници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посветени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Дионисий. След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свалянето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власт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фестивал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бързо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добил граждански и политически измерения. За него било определено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място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статут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фестивално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градче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наречено Дионисия.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тази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част от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изплува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името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Теспис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писател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актьор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жрец или и трите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?),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когото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записано,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спечелил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състезанието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пиеса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534г. пр. Хр.</a:t>
            </a: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Odeon-of-Herodes-Attic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97549"/>
            <a:ext cx="4040188" cy="3555787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2636912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Театърът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предназначен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ежегодното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представяне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пиеси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празненствата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май 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разположен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подножието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Акропола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съседство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 храма на Дионисий.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центъра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сценичното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пространство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издигал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олтар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 от IV век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нататък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предния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имало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място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за жреца на Дионисий.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Впоследствие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появява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втора,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издигната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колони сцена,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сценични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постройки и сценична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машинария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Въвежда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задължителна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такса за вход.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Комедията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нравите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известна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“Нова комедия” се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появява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края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четвърти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век 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бележи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крайната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по-озадачаващо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е,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гърците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по-малко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от век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успяват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изработят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формалния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код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драматическите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жанрове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– трагедия, комедия,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сатирна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драма. </a:t>
            </a: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teatar5-696x3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52936"/>
            <a:ext cx="4041775" cy="352839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3008313" cy="491654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Музеи в Гърция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 descr="QEGU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80728"/>
            <a:ext cx="5111750" cy="4464496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/>
          <a:lstStyle/>
          <a:p>
            <a:pPr algn="just"/>
            <a:r>
              <a:rPr lang="ru-RU" dirty="0" err="1"/>
              <a:t>Основните</a:t>
            </a:r>
            <a:r>
              <a:rPr lang="ru-RU" dirty="0"/>
              <a:t> музеи, </a:t>
            </a:r>
            <a:r>
              <a:rPr lang="ru-RU" dirty="0" err="1"/>
              <a:t>притежаващи</a:t>
            </a:r>
            <a:r>
              <a:rPr lang="ru-RU" dirty="0"/>
              <a:t> </a:t>
            </a:r>
            <a:r>
              <a:rPr lang="ru-RU" dirty="0" err="1"/>
              <a:t>гръцки</a:t>
            </a:r>
            <a:r>
              <a:rPr lang="ru-RU" dirty="0"/>
              <a:t> </a:t>
            </a:r>
            <a:r>
              <a:rPr lang="ru-RU" dirty="0" err="1"/>
              <a:t>антични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Националният</a:t>
            </a:r>
            <a:r>
              <a:rPr lang="ru-RU" dirty="0"/>
              <a:t> археологически музей, </a:t>
            </a:r>
            <a:r>
              <a:rPr lang="ru-RU" dirty="0" err="1"/>
              <a:t>Византийският</a:t>
            </a:r>
            <a:r>
              <a:rPr lang="ru-RU" dirty="0"/>
              <a:t> музей и </a:t>
            </a:r>
            <a:r>
              <a:rPr lang="ru-RU" dirty="0" err="1"/>
              <a:t>музеят</a:t>
            </a:r>
            <a:r>
              <a:rPr lang="ru-RU" dirty="0"/>
              <a:t> </a:t>
            </a:r>
            <a:r>
              <a:rPr lang="ru-RU" dirty="0" err="1"/>
              <a:t>Акрополис</a:t>
            </a:r>
            <a:r>
              <a:rPr lang="ru-RU" dirty="0"/>
              <a:t>, </a:t>
            </a:r>
            <a:r>
              <a:rPr lang="ru-RU" dirty="0" err="1"/>
              <a:t>всичките</a:t>
            </a:r>
            <a:r>
              <a:rPr lang="ru-RU" dirty="0"/>
              <a:t> в </a:t>
            </a:r>
            <a:r>
              <a:rPr lang="ru-RU" dirty="0" err="1"/>
              <a:t>Атина</a:t>
            </a:r>
            <a:r>
              <a:rPr lang="ru-RU" dirty="0"/>
              <a:t>, и </a:t>
            </a:r>
            <a:r>
              <a:rPr lang="ru-RU" dirty="0" err="1"/>
              <a:t>археологическите</a:t>
            </a:r>
            <a:r>
              <a:rPr lang="ru-RU" dirty="0"/>
              <a:t> музеи в Олимпия и </a:t>
            </a:r>
            <a:r>
              <a:rPr lang="ru-RU" dirty="0" err="1"/>
              <a:t>Солун</a:t>
            </a:r>
            <a:r>
              <a:rPr lang="ru-RU" dirty="0"/>
              <a:t>. </a:t>
            </a:r>
            <a:r>
              <a:rPr lang="ru-RU" dirty="0" err="1"/>
              <a:t>Археологическият</a:t>
            </a:r>
            <a:r>
              <a:rPr lang="ru-RU" dirty="0"/>
              <a:t> музей в Ираклион на остров Крит </a:t>
            </a:r>
            <a:r>
              <a:rPr lang="ru-RU" dirty="0" err="1"/>
              <a:t>притежава</a:t>
            </a:r>
            <a:r>
              <a:rPr lang="ru-RU" dirty="0"/>
              <a:t> </a:t>
            </a:r>
            <a:r>
              <a:rPr lang="ru-RU" dirty="0" err="1"/>
              <a:t>внушителна</a:t>
            </a:r>
            <a:r>
              <a:rPr lang="ru-RU" dirty="0"/>
              <a:t> </a:t>
            </a:r>
            <a:r>
              <a:rPr lang="ru-RU" dirty="0" err="1"/>
              <a:t>колекция</a:t>
            </a:r>
            <a:r>
              <a:rPr lang="ru-RU" dirty="0"/>
              <a:t> от </a:t>
            </a:r>
            <a:r>
              <a:rPr lang="ru-RU" dirty="0" err="1"/>
              <a:t>минойски</a:t>
            </a:r>
            <a:r>
              <a:rPr lang="ru-RU" dirty="0"/>
              <a:t> и </a:t>
            </a:r>
            <a:r>
              <a:rPr lang="ru-RU" dirty="0" err="1"/>
              <a:t>ранногръцки</a:t>
            </a:r>
            <a:r>
              <a:rPr lang="ru-RU" dirty="0"/>
              <a:t> </a:t>
            </a:r>
            <a:r>
              <a:rPr lang="ru-RU" dirty="0" err="1"/>
              <a:t>антични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.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в </a:t>
            </a:r>
            <a:r>
              <a:rPr lang="ru-RU" dirty="0" err="1"/>
              <a:t>Атина</a:t>
            </a:r>
            <a:r>
              <a:rPr lang="ru-RU" dirty="0"/>
              <a:t> се </a:t>
            </a:r>
            <a:r>
              <a:rPr lang="ru-RU" dirty="0" err="1"/>
              <a:t>намират</a:t>
            </a:r>
            <a:r>
              <a:rPr lang="ru-RU" dirty="0"/>
              <a:t> и </a:t>
            </a:r>
            <a:r>
              <a:rPr lang="ru-RU" dirty="0" err="1"/>
              <a:t>музеят</a:t>
            </a:r>
            <a:r>
              <a:rPr lang="ru-RU" dirty="0"/>
              <a:t> </a:t>
            </a:r>
            <a:r>
              <a:rPr lang="ru-RU" dirty="0" err="1"/>
              <a:t>Голандрис</a:t>
            </a:r>
            <a:r>
              <a:rPr lang="ru-RU" dirty="0"/>
              <a:t> на </a:t>
            </a:r>
            <a:r>
              <a:rPr lang="ru-RU" dirty="0" err="1"/>
              <a:t>цикладското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предимно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от </a:t>
            </a:r>
            <a:r>
              <a:rPr lang="ru-RU" dirty="0" err="1"/>
              <a:t>древната</a:t>
            </a:r>
            <a:r>
              <a:rPr lang="ru-RU" dirty="0"/>
              <a:t> </a:t>
            </a:r>
            <a:r>
              <a:rPr lang="ru-RU" dirty="0" err="1"/>
              <a:t>егейска</a:t>
            </a:r>
            <a:r>
              <a:rPr lang="ru-RU" dirty="0"/>
              <a:t> </a:t>
            </a:r>
            <a:r>
              <a:rPr lang="ru-RU" dirty="0" err="1"/>
              <a:t>култура</a:t>
            </a:r>
            <a:r>
              <a:rPr lang="ru-RU" dirty="0"/>
              <a:t>, </a:t>
            </a:r>
            <a:r>
              <a:rPr lang="ru-RU" dirty="0" err="1"/>
              <a:t>музеят</a:t>
            </a:r>
            <a:r>
              <a:rPr lang="ru-RU" dirty="0"/>
              <a:t> </a:t>
            </a:r>
            <a:r>
              <a:rPr lang="ru-RU" dirty="0" err="1"/>
              <a:t>Бенаки</a:t>
            </a:r>
            <a:r>
              <a:rPr lang="ru-RU" dirty="0"/>
              <a:t>, </a:t>
            </a:r>
            <a:r>
              <a:rPr lang="ru-RU" dirty="0" err="1"/>
              <a:t>съдържащ</a:t>
            </a:r>
            <a:r>
              <a:rPr lang="ru-RU" dirty="0"/>
              <a:t> </a:t>
            </a:r>
            <a:r>
              <a:rPr lang="ru-RU" dirty="0" err="1"/>
              <a:t>антични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от</a:t>
            </a:r>
            <a:r>
              <a:rPr lang="ru-RU" dirty="0"/>
              <a:t> </a:t>
            </a:r>
            <a:r>
              <a:rPr lang="ru-RU" dirty="0" err="1"/>
              <a:t>посткласическо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, и </a:t>
            </a:r>
            <a:r>
              <a:rPr lang="ru-RU" dirty="0" err="1"/>
              <a:t>Националният</a:t>
            </a:r>
            <a:r>
              <a:rPr lang="ru-RU" dirty="0"/>
              <a:t> исторически музей. </a:t>
            </a:r>
            <a:r>
              <a:rPr lang="ru-RU" dirty="0" err="1"/>
              <a:t>Музеят</a:t>
            </a:r>
            <a:r>
              <a:rPr lang="ru-RU" dirty="0"/>
              <a:t> на </a:t>
            </a:r>
            <a:r>
              <a:rPr lang="ru-RU" dirty="0" err="1"/>
              <a:t>гръцкото</a:t>
            </a:r>
            <a:r>
              <a:rPr lang="ru-RU" dirty="0"/>
              <a:t> народно </a:t>
            </a:r>
            <a:r>
              <a:rPr lang="ru-RU" dirty="0" err="1"/>
              <a:t>изкувство</a:t>
            </a:r>
            <a:r>
              <a:rPr lang="ru-RU" dirty="0"/>
              <a:t> в </a:t>
            </a:r>
            <a:r>
              <a:rPr lang="ru-RU" dirty="0" err="1"/>
              <a:t>Атина</a:t>
            </a:r>
            <a:r>
              <a:rPr lang="ru-RU" dirty="0"/>
              <a:t> </a:t>
            </a:r>
            <a:r>
              <a:rPr lang="ru-RU" dirty="0" err="1"/>
              <a:t>притежава</a:t>
            </a:r>
            <a:r>
              <a:rPr lang="ru-RU" dirty="0"/>
              <a:t> богата </a:t>
            </a:r>
            <a:r>
              <a:rPr lang="ru-RU" dirty="0" err="1"/>
              <a:t>колекция</a:t>
            </a:r>
            <a:r>
              <a:rPr lang="ru-RU" dirty="0"/>
              <a:t> от </a:t>
            </a:r>
            <a:r>
              <a:rPr lang="ru-RU" dirty="0" err="1"/>
              <a:t>традиционни</a:t>
            </a:r>
            <a:r>
              <a:rPr lang="ru-RU" dirty="0"/>
              <a:t> </a:t>
            </a:r>
            <a:r>
              <a:rPr lang="ru-RU" dirty="0" err="1"/>
              <a:t>костюми</a:t>
            </a:r>
            <a:r>
              <a:rPr lang="ru-RU" dirty="0"/>
              <a:t>.</a:t>
            </a:r>
            <a:endParaRPr lang="bg-BG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тейнер за съдържание 8" descr="national-archeological-museum-ath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7848872" cy="3456384"/>
          </a:xfrm>
        </p:spPr>
      </p:pic>
      <p:sp>
        <p:nvSpPr>
          <p:cNvPr id="8" name="Контейнер за съдържание 5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147248" cy="3024336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Националният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археологически музе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й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съхранява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едни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най-известните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артефакти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праисторическия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период до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късната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Античност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Сградата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музея е построена в периода 1866-1889 г.,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западното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крило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издигнато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1874 г.,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северното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1881 г., 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южното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1885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най-известният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археологически музей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най-богатите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света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колекции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древногръцко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Не случайно той е известен сред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жителите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Музеят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”. Тук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представени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достиженията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цивилизации, развивали се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територията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съвременна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древността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скулптури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грънчарски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изделия, произведения от бронз,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египетско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изкуство.В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музея се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организират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временни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експозиции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лекции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свързани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археологията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специални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образователни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двата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етажа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разположени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48-те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изложбени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съжаление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достатъчни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да се представят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всичките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30 000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обекта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древността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намерени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разкопки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прокарване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метрото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всяка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вероятност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безценни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археологически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лежат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скрити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гръцката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столица.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1011</Words>
  <Application>Microsoft Office PowerPoint</Application>
  <PresentationFormat>Презентация на цял екран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КУЛТУРНО НАСЛЕДСТВО НА ГЪРЦИЯ</vt:lpstr>
      <vt:lpstr>Гърция е страна на древни мислители и философи, на многовековна култура, на необятна история. Тя има силна литературна традиция, особено в областта на поезията. Гръцкият поет Константин Кавафи, който прекарва по-голямата част от живота си в Александрия, Египет, получил международно признание през 20-ти век. Неговите поеми, повечето от които са създадени в класическата ера, носят усещането за носталгия към миналата слава на Гърция.</vt:lpstr>
      <vt:lpstr>Великите древногръцки философи</vt:lpstr>
      <vt:lpstr>Обиколка на неокласическите архитектурни забележителности на Гърция </vt:lpstr>
      <vt:lpstr>  Обиколка на неокласическите архитектурни забележителности на Гърция </vt:lpstr>
      <vt:lpstr>СТАРОГРЪЦКИ ТЕАТЪР</vt:lpstr>
      <vt:lpstr>Презентация на PowerPoint</vt:lpstr>
      <vt:lpstr>Музеи в Гърция</vt:lpstr>
      <vt:lpstr>Презентация на PowerPoint</vt:lpstr>
      <vt:lpstr>Византийският музей е централен музей в Атина и един от основните в Гърция,  събрали византийско и пост-византийско изкуство от късната Античност и Средновековието.Той е основан през 1914 г. Организиран е в две крила:за византийската епоха (IV век до 1453) и за поствизантийския период (1453 до XX век). Музеят разполага с над 25 000 експоната: скулптури, икони, стенописи, живопис, керамика, тъкани, ръкописи, и мозайки, произхождащи от всички региони, докоснати от гръко-византийската култура. Византийският музей се различава значително от Националния археологически музей, затова си заслужава да се посетят и двата.Често посетителите на града, пленени от славата на Древна Гърция и Атина, пренебрегват възможността да се запознаят подробно с историята на могъщата средновековна Византийска империя, да се върнат в най-славните години от развитието й.През 2001 . музеят е разширен и сега тук са представени наследството от историята и изкуството не само на региона,но и на цялата Византийска империя. </vt:lpstr>
      <vt:lpstr>Археологическият музей в Ираклион е един от най-старите и значими в Гърция, а така също е сред най-известните в Европа. В него се съхраняват артефакти от неолита до римската епоха. Музеят се гордее със своята богата колекция от минойската цивилизация, която съдържа истински шедьоври на минойското изкуство.   Началото е поставено през 1883 г., когато е изложената първата археологическа сбирка, събрана в 2 стаи.   Музеят се намира в центъра на града. Сградата е проектирана от архитекта Патроклис Карантинос.Строена е между 1935 и 1958 година.Изградена е на мястото, където преди това е бил венецианският манастир „Св. Франциск“, който е бил разрушен от земетресение през 1856 г..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КУЛТУРНО НАСЛЕДСТВО НА ГЪРЦИЯ</dc:title>
  <dc:creator>User7</dc:creator>
  <cp:lastModifiedBy>User</cp:lastModifiedBy>
  <cp:revision>17</cp:revision>
  <dcterms:created xsi:type="dcterms:W3CDTF">2020-05-11T05:08:04Z</dcterms:created>
  <dcterms:modified xsi:type="dcterms:W3CDTF">2020-05-24T19:46:42Z</dcterms:modified>
</cp:coreProperties>
</file>