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1C54-8DEE-43D4-8C06-887F1E051B18}" type="datetimeFigureOut">
              <a:rPr lang="bg-BG" smtClean="0"/>
              <a:t>24.5.2020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2658-FC09-449C-A0E4-A29B7AA0B31D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1%D0%B5%D1%80%D0%BB%D0%B8%D0%BD" TargetMode="External"/><Relationship Id="rId13" Type="http://schemas.openxmlformats.org/officeDocument/2006/relationships/image" Target="../media/image13.jpeg"/><Relationship Id="rId3" Type="http://schemas.openxmlformats.org/officeDocument/2006/relationships/hyperlink" Target="https://bg.wikipedia.org/wiki/%D0%91%D0%B8%D0%B5%D0%BD%D0%B0%D0%BB%D0%B5" TargetMode="External"/><Relationship Id="rId7" Type="http://schemas.openxmlformats.org/officeDocument/2006/relationships/image" Target="../media/image12.jpeg"/><Relationship Id="rId12" Type="http://schemas.openxmlformats.org/officeDocument/2006/relationships/hyperlink" Target="https://bg.wikipedia.org/wiki/%D0%9D%D0%BE%D1%89" TargetMode="External"/><Relationship Id="rId2" Type="http://schemas.openxmlformats.org/officeDocument/2006/relationships/hyperlink" Target="https://bg.wikipedia.org/wiki/%D0%9D%D0%B5%D0%BC%D1%81%D0%BA%D0%B8_%D0%B5%D0%B7%D0%B8%D0%B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A4%D0%B5%D1%81%D1%82%D0%B8%D0%B2%D0%B0%D0%BB" TargetMode="External"/><Relationship Id="rId11" Type="http://schemas.openxmlformats.org/officeDocument/2006/relationships/hyperlink" Target="https://bg.wikipedia.org/wiki/%D0%9F%D0%BB%D0%B0%D0%BD%D0%B5%D1%82%D0%B0%D1%80%D0%B8%D1%83%D0%BC" TargetMode="External"/><Relationship Id="rId5" Type="http://schemas.openxmlformats.org/officeDocument/2006/relationships/hyperlink" Target="https://bg.wikipedia.org/wiki/%D0%9A%D0%B0%D0%BD_(%D1%84%D0%B8%D0%BB%D0%BC%D0%BE%D0%B2_%D1%84%D0%B5%D1%81%D1%82%D0%B8%D0%B2%D0%B0%D0%BB)" TargetMode="External"/><Relationship Id="rId10" Type="http://schemas.openxmlformats.org/officeDocument/2006/relationships/hyperlink" Target="https://bg.wikipedia.org/wiki/%D0%93%D0%B0%D0%BB%D0%B5%D1%80%D0%B8%D1%8F" TargetMode="External"/><Relationship Id="rId4" Type="http://schemas.openxmlformats.org/officeDocument/2006/relationships/hyperlink" Target="https://bg.wikipedia.org/wiki/%D0%92%D0%B5%D0%BD%D0%B5%D1%86%D0%B8%D0%B0%D0%BD%D1%81%D0%BA%D0%B8_%D1%84%D0%B8%D0%BB%D0%BC%D0%BE%D0%B2_%D1%84%D0%B5%D1%81%D1%82%D0%B8%D0%B2%D0%B0%D0%BB" TargetMode="External"/><Relationship Id="rId9" Type="http://schemas.openxmlformats.org/officeDocument/2006/relationships/hyperlink" Target="https://bg.wikipedia.org/wiki/%D0%9C%D1%83%D0%B7%D0%B5%D0%B9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A%D0%B0%D0%B9%D0%B7%D0%B5%D1%80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s://bg.wikipedia.org/wiki/%D0%91%D0%B5%D1%80%D0%BB%D0%B8%D0%BD" TargetMode="External"/><Relationship Id="rId7" Type="http://schemas.openxmlformats.org/officeDocument/2006/relationships/hyperlink" Target="https://bg.wikipedia.org/wiki/%D0%9C%D1%83%D0%B7%D0%B5%D0%B9_%D0%91%D0%BE%D0%B4%D0%B5#cite_note-1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bg.wikipedia.org/wiki/%D0%9D%D0%B5%D0%BC%D1%81%D0%BA%D0%B8_%D0%B5%D0%B7%D0%B8%D0%BA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AE%D0%9D%D0%95%D0%A1%D0%9A%D0%9E" TargetMode="External"/><Relationship Id="rId11" Type="http://schemas.openxmlformats.org/officeDocument/2006/relationships/hyperlink" Target="https://bg.wikipedia.org/wiki/%D0%9D%D0%B5%D0%BE%D0%B1%D0%B0%D1%80%D0%BE%D0%BA" TargetMode="External"/><Relationship Id="rId5" Type="http://schemas.openxmlformats.org/officeDocument/2006/relationships/hyperlink" Target="https://bg.wikipedia.org/wiki/%D0%A1%D0%BF%D0%B8%D1%81%D1%8A%D0%BA_%D0%BD%D0%B0_%D1%81%D0%B2%D0%B5%D1%82%D0%BE%D0%B2%D0%BD%D0%BE%D1%82%D0%BE_%D0%BA%D1%83%D0%BB%D1%82%D1%83%D1%80%D0%BD%D0%BE_%D0%B8_%D0%BF%D1%80%D0%B8%D1%80%D0%BE%D0%B4%D0%BD%D0%BE_%D0%BD%D0%B0%D1%81%D0%BB%D0%B5%D0%B4%D1%81%D1%82%D0%B2%D0%BE_%D0%BD%D0%B0_%D0%AE%D0%9D%D0%95%D0%A1%D0%9A%D0%9E" TargetMode="External"/><Relationship Id="rId10" Type="http://schemas.openxmlformats.org/officeDocument/2006/relationships/hyperlink" Target="https://bg.wikipedia.org/wiki/%D0%92%D0%B8%D0%BB%D1%85%D0%B5%D0%BB%D0%BC_II" TargetMode="External"/><Relationship Id="rId4" Type="http://schemas.openxmlformats.org/officeDocument/2006/relationships/hyperlink" Target="https://bg.wikipedia.org/wiki/%D0%9C%D1%83%D0%B7%D0%B5%D0%B5%D0%BD_%D0%BE%D1%81%D1%82%D1%80%D0%BE%D0%B2" TargetMode="External"/><Relationship Id="rId9" Type="http://schemas.openxmlformats.org/officeDocument/2006/relationships/hyperlink" Target="https://bg.wikipedia.org/wiki/%D0%9F%D1%80%D1%83%D1%81%D0%B8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1%D0%B0%D1%80%D0%BE%D0%BA%D0%BE%D0%B2%D0%B0_%D0%B0%D1%80%D1%85%D0%B8%D1%82%D0%B5%D0%BA%D1%82%D1%83%D1%80%D0%B0" TargetMode="External"/><Relationship Id="rId13" Type="http://schemas.openxmlformats.org/officeDocument/2006/relationships/hyperlink" Target="https://bg.wikipedia.org/w/index.php?title=%D0%A0%D0%B5%D0%B7%D0%B8%D0%B4%D0%B5%D0%BD%D1%86%D0%B8%D1%8F&amp;action=edit&amp;redlink=1" TargetMode="External"/><Relationship Id="rId3" Type="http://schemas.openxmlformats.org/officeDocument/2006/relationships/hyperlink" Target="http://pochivka.com/zabelejitelnosti/" TargetMode="External"/><Relationship Id="rId7" Type="http://schemas.openxmlformats.org/officeDocument/2006/relationships/hyperlink" Target="https://bg.wikipedia.org/wiki/%D0%9D%D0%B5%D0%BC%D1%81%D0%BA%D0%B8_%D0%B5%D0%B7%D0%B8%D0%BA" TargetMode="External"/><Relationship Id="rId12" Type="http://schemas.openxmlformats.org/officeDocument/2006/relationships/hyperlink" Target="https://bg.wikipedia.org/wiki/%D0%A1%D0%BE%D1%84%D0%B8%D1%8F_%D0%A8%D0%B0%D1%80%D0%BB%D0%BE%D1%82%D0%B0_%D0%A5%D0%B0%D0%BD%D0%BE%D0%B2%D0%B5%D1%80%D1%81%D0%BA%D0%B0" TargetMode="External"/><Relationship Id="rId2" Type="http://schemas.openxmlformats.org/officeDocument/2006/relationships/hyperlink" Target="http://travelinos.com/castles/n22-15977-Kaiserburg_Castl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hyperlink" Target="https://bg.wikipedia.org/wiki/%D0%A4%D1%80%D0%B8%D0%B4%D1%80%D0%B8%D1%85_I_(%D0%9F%D1%80%D1%83%D1%81%D0%B8%D1%8F)" TargetMode="External"/><Relationship Id="rId5" Type="http://schemas.openxmlformats.org/officeDocument/2006/relationships/hyperlink" Target="https://sanovnik.bg/n3-100072-%D0%98%D1%81%D1%82%D0%BE%D1%80%D0%B8%D1%8F%D1%82%D0%B0_%D0%BD%D0%B0_%D0%A0%D0%B8%D0%BC%D1%81%D0%BA%D0%B0%D1%82%D0%B0_%D0%98%D0%BC%D0%BF%D0%B5%D1%80%D0%B8%D1%8F" TargetMode="External"/><Relationship Id="rId10" Type="http://schemas.openxmlformats.org/officeDocument/2006/relationships/hyperlink" Target="https://bg.wikipedia.org/wiki/%D0%91%D0%B5%D1%80%D0%BB%D0%B8%D0%BD" TargetMode="External"/><Relationship Id="rId4" Type="http://schemas.openxmlformats.org/officeDocument/2006/relationships/hyperlink" Target="https://sanovnik.bg/%D0%A1%D1%80%D0%B5%D0%B4%D0%BD%D0%BE%D0%B2%D0%B5%D0%BA%D0%BE%D0%B2%D0%B8%D0%B5%D1%82%D0%BE" TargetMode="External"/><Relationship Id="rId9" Type="http://schemas.openxmlformats.org/officeDocument/2006/relationships/hyperlink" Target="https://bg.wikipedia.org/wiki/%D0%93%D0%B5%D1%80%D0%BC%D0%B0%D0%BD%D0%B8%D1%8F" TargetMode="External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5%D1%83%D0%BC%D0%B0%D0%BD%D0%B8%D1%81%D1%82" TargetMode="External"/><Relationship Id="rId13" Type="http://schemas.openxmlformats.org/officeDocument/2006/relationships/hyperlink" Target="https://bg.wikipedia.org/wiki/%D0%9D%D0%B5%D0%BC%D1%81%D0%BA%D0%B0_%D0%BB%D0%B8%D1%82%D0%B5%D1%80%D0%B0%D1%82%D1%83%D1%80%D0%B0" TargetMode="External"/><Relationship Id="rId18" Type="http://schemas.openxmlformats.org/officeDocument/2006/relationships/hyperlink" Target="https://bg.wikipedia.org/wiki/%D0%A4%D0%B0%D1%83%D1%81%D1%82" TargetMode="External"/><Relationship Id="rId26" Type="http://schemas.openxmlformats.org/officeDocument/2006/relationships/hyperlink" Target="https://bg.wikipedia.org/wiki/%D0%9F%D0%BE%D0%B5%D0%B7%D0%B8%D1%8F" TargetMode="External"/><Relationship Id="rId3" Type="http://schemas.openxmlformats.org/officeDocument/2006/relationships/hyperlink" Target="https://bg.wikipedia.org/wiki/%D0%9D%D0%B5%D0%BC%D1%81%D0%BA%D0%B8_%D0%B5%D0%B7%D0%B8%D0%BA" TargetMode="External"/><Relationship Id="rId21" Type="http://schemas.openxmlformats.org/officeDocument/2006/relationships/hyperlink" Target="https://bg.wikipedia.org/wiki/%D0%90%D0%BD%D1%82%D1%80%D0%BE%D0%BF%D0%BE%D0%BB%D0%BE%D0%B3%D0%B8%D1%8F" TargetMode="External"/><Relationship Id="rId7" Type="http://schemas.openxmlformats.org/officeDocument/2006/relationships/hyperlink" Target="https://bg.wikipedia.org/wiki/%D0%94%D1%80%D0%B0%D0%BC%D0%B0%D1%82%D1%83%D1%80%D0%B3" TargetMode="External"/><Relationship Id="rId12" Type="http://schemas.openxmlformats.org/officeDocument/2006/relationships/hyperlink" Target="https://bg.wikipedia.org/wiki/%D0%92%D0%B0%D0%B9%D0%BC%D0%B0%D1%80" TargetMode="External"/><Relationship Id="rId17" Type="http://schemas.openxmlformats.org/officeDocument/2006/relationships/hyperlink" Target="https://bg.wikipedia.org/wiki/19_%D0%B2%D0%B5%D0%BA" TargetMode="External"/><Relationship Id="rId25" Type="http://schemas.openxmlformats.org/officeDocument/2006/relationships/hyperlink" Target="https://bg.wikipedia.org/wiki/%D0%94%D1%80%D0%B0%D0%BC%D0%B0%D1%82%D1%83%D1%80%D0%B3%D0%B8%D1%8F" TargetMode="External"/><Relationship Id="rId2" Type="http://schemas.openxmlformats.org/officeDocument/2006/relationships/image" Target="../media/image3.jpeg"/><Relationship Id="rId16" Type="http://schemas.openxmlformats.org/officeDocument/2006/relationships/hyperlink" Target="https://bg.wikipedia.org/wiki/18_%D0%B2%D0%B5%D0%BA" TargetMode="External"/><Relationship Id="rId20" Type="http://schemas.openxmlformats.org/officeDocument/2006/relationships/hyperlink" Target="https://bg.wikipedia.org/wiki/%D0%A7%D0%B0%D1%80%D0%BB%D0%B7_%D0%94%D0%B0%D1%80%D0%B2%D0%B8%D0%BD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9F%D0%BE%D0%B5%D1%82" TargetMode="External"/><Relationship Id="rId11" Type="http://schemas.openxmlformats.org/officeDocument/2006/relationships/hyperlink" Target="https://bg.wikipedia.org/wiki/%D0%9F%D0%BE%D0%BB%D0%B8%D1%82%D0%B8%D0%BA" TargetMode="External"/><Relationship Id="rId24" Type="http://schemas.openxmlformats.org/officeDocument/2006/relationships/hyperlink" Target="https://bg.wikipedia.org/wiki/%D0%9C%D1%83%D0%B7%D0%B8%D0%BA%D0%B0" TargetMode="External"/><Relationship Id="rId5" Type="http://schemas.openxmlformats.org/officeDocument/2006/relationships/hyperlink" Target="https://bg.wikipedia.org/wiki/%D0%9F%D0%B8%D1%81%D0%B0%D1%82%D0%B5%D0%BB" TargetMode="External"/><Relationship Id="rId15" Type="http://schemas.openxmlformats.org/officeDocument/2006/relationships/hyperlink" Target="https://bg.wikipedia.org/wiki/%D0%A0%D0%BE%D0%BC%D0%B0%D0%BD%D1%82%D0%B8%D0%B7%D1%8A%D0%BC" TargetMode="External"/><Relationship Id="rId23" Type="http://schemas.openxmlformats.org/officeDocument/2006/relationships/hyperlink" Target="https://bg.wikipedia.org/wiki/%D0%95%D0%B2%D1%80%D0%BE%D0%BF%D0%B0" TargetMode="External"/><Relationship Id="rId10" Type="http://schemas.openxmlformats.org/officeDocument/2006/relationships/hyperlink" Target="https://bg.wikipedia.org/wiki/%D0%A4%D0%B8%D0%BB%D0%BE%D1%81%D0%BE%D1%84" TargetMode="External"/><Relationship Id="rId19" Type="http://schemas.openxmlformats.org/officeDocument/2006/relationships/hyperlink" Target="https://bg.wikipedia.org/wiki/%D0%A2%D0%B5%D0%BE%D1%80%D0%B8%D1%8F_%D0%BD%D0%B0_%D1%86%D0%B2%D0%B5%D1%82%D0%BE%D0%B2%D0%B5%D1%82%D0%B5" TargetMode="External"/><Relationship Id="rId4" Type="http://schemas.openxmlformats.org/officeDocument/2006/relationships/hyperlink" Target="https://bg.wikipedia.org/wiki/%D0%93%D0%B5%D1%80%D0%BC%D0%B0%D0%BD%D1%81%D0%BA%D0%B8" TargetMode="External"/><Relationship Id="rId9" Type="http://schemas.openxmlformats.org/officeDocument/2006/relationships/hyperlink" Target="https://bg.wikipedia.org/wiki/%D0%A3%D1%87%D0%B5%D0%BD" TargetMode="External"/><Relationship Id="rId14" Type="http://schemas.openxmlformats.org/officeDocument/2006/relationships/hyperlink" Target="https://bg.wikipedia.org/wiki/%D0%9D%D0%B5%D0%BE%D0%BA%D0%BB%D0%B0%D1%81%D0%B8%D1%86%D0%B8%D0%B7%D1%8A%D0%BC" TargetMode="External"/><Relationship Id="rId22" Type="http://schemas.openxmlformats.org/officeDocument/2006/relationships/hyperlink" Target="https://bg.wikipedia.org/wiki/%D0%95%D0%B2%D0%BE%D0%BB%D1%8E%D1%86%D0%B8%D1%8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0%D0%B5%D0%B2%D0%BE%D0%BB%D1%8E%D1%86%D0%B8%D0%BE%D0%BD%D0%B5%D1%80" TargetMode="External"/><Relationship Id="rId13" Type="http://schemas.openxmlformats.org/officeDocument/2006/relationships/hyperlink" Target="https://bg.wikipedia.org/wiki/1821" TargetMode="External"/><Relationship Id="rId18" Type="http://schemas.openxmlformats.org/officeDocument/2006/relationships/image" Target="../media/image5.jpeg"/><Relationship Id="rId3" Type="http://schemas.openxmlformats.org/officeDocument/2006/relationships/hyperlink" Target="https://bg.wikipedia.org/wiki/%D0%9F%D0%BE%D0%B5%D1%82" TargetMode="External"/><Relationship Id="rId7" Type="http://schemas.openxmlformats.org/officeDocument/2006/relationships/hyperlink" Target="https://bg.wikipedia.org/wiki/%D0%99%D0%BE%D1%85%D0%B0%D0%BD_%D0%92%D0%BE%D0%BB%D1%84%D0%B3%D0%B0%D0%BD%D0%B3_%D1%84%D0%BE%D0%BD_%D0%93%D1%8C%D0%BE%D1%82%D0%B5" TargetMode="External"/><Relationship Id="rId12" Type="http://schemas.openxmlformats.org/officeDocument/2006/relationships/hyperlink" Target="https://bg.wikipedia.org/wiki/XIX_%D0%B2%D0%B5%D0%BA" TargetMode="External"/><Relationship Id="rId17" Type="http://schemas.openxmlformats.org/officeDocument/2006/relationships/hyperlink" Target="https://bg.wikipedia.org/wiki/%D0%92%D0%B0%D0%B9%D0%BC%D0%B0%D1%80" TargetMode="External"/><Relationship Id="rId2" Type="http://schemas.openxmlformats.org/officeDocument/2006/relationships/hyperlink" Target="https://bg.wikipedia.org/wiki/%D0%93%D0%B5%D1%80%D0%BC%D0%B0%D0%BD%D1%81%D0%BA%D0%B8" TargetMode="External"/><Relationship Id="rId16" Type="http://schemas.openxmlformats.org/officeDocument/2006/relationships/hyperlink" Target="https://bg.wikipedia.org/wiki/%D0%A5%D0%B0%D1%80%D1%86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96%D0%B0%D0%BD-%D0%96%D0%B0%D0%BA_%D0%A0%D1%83%D1%81%D0%BE" TargetMode="External"/><Relationship Id="rId11" Type="http://schemas.openxmlformats.org/officeDocument/2006/relationships/hyperlink" Target="https://bg.wikipedia.org/wiki/%D0%9D%D0%B5%D0%BC%D1%81%D0%BA%D0%B8_%D0%B5%D0%B7%D0%B8%D0%BA" TargetMode="External"/><Relationship Id="rId5" Type="http://schemas.openxmlformats.org/officeDocument/2006/relationships/hyperlink" Target="https://bg.wikipedia.org/wiki/%D0%94%D1%80%D0%B0%D0%BC%D0%B0%D1%82%D1%83%D1%80%D0%B3" TargetMode="External"/><Relationship Id="rId15" Type="http://schemas.openxmlformats.org/officeDocument/2006/relationships/hyperlink" Target="https://bg.wikipedia.org/wiki/%D0%A5%D0%B0%D0%B9%D0%BD%D1%80%D0%B8%D1%85_%D0%A5%D0%B0%D0%B9%D0%BD%D0%B5#cite_note-1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s://bg.wikipedia.org/wiki/%D0%98%D1%81%D1%82%D0%BE%D1%80%D0%B8%D0%BA" TargetMode="External"/><Relationship Id="rId9" Type="http://schemas.openxmlformats.org/officeDocument/2006/relationships/hyperlink" Target="https://bg.wikipedia.org/wiki/%D0%91%D1%83%D1%80%D1%8F_%D0%B8_%D0%BD%D0%B0%D1%82%D0%B8%D1%81%D0%BA" TargetMode="External"/><Relationship Id="rId14" Type="http://schemas.openxmlformats.org/officeDocument/2006/relationships/hyperlink" Target="https://bg.wikipedia.org/w/index.php?title=%D0%9B%D0%BE%D1%80%D0%B5%D0%BB%D0%B0%D0%B9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A%D0%BE%D0%BC%D0%BF%D0%BE%D0%B7%D0%B8%D1%82%D0%BE%D1%80" TargetMode="External"/><Relationship Id="rId3" Type="http://schemas.openxmlformats.org/officeDocument/2006/relationships/hyperlink" Target="https://bg.wikipedia.org/wiki/%D0%9D%D0%B5%D0%BC%D1%81%D0%BA%D0%B8_%D0%B5%D0%B7%D0%B8%D0%BA" TargetMode="External"/><Relationship Id="rId7" Type="http://schemas.openxmlformats.org/officeDocument/2006/relationships/hyperlink" Target="https://bg.wikipedia.org/wiki/%D0%9A%D0%BB%D0%B0%D1%81%D0%B8%D1%87%D0%B5%D1%81%D0%BA%D0%B0_%D0%BC%D1%83%D0%B7%D0%B8%D0%BA%D0%B0" TargetMode="External"/><Relationship Id="rId2" Type="http://schemas.openxmlformats.org/officeDocument/2006/relationships/hyperlink" Target="https://bg.wikipedia.org/wiki/%D0%9B%D1%83%D0%B4%D0%B2%D0%B8%D0%B3_%D0%B2%D0%B0%D0%BD_%D0%91%D0%B5%D1%82%D1%85%D0%BE%D0%B2%D0%B5%D0%BD#cite_note-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93%D0%B5%D1%80%D0%BC%D0%B0%D0%BD%D0%B8%D1%8F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s://bg.wikipedia.org/wiki/%D0%9B%D1%83%D0%B4%D0%B2%D0%B8%D0%B3_%D0%B2%D0%B0%D0%BD_%D0%91%D0%B5%D1%82%D1%85%D0%BE%D0%B2%D0%B5%D0%BD#cite_note-3" TargetMode="External"/><Relationship Id="rId10" Type="http://schemas.openxmlformats.org/officeDocument/2006/relationships/hyperlink" Target="https://bg.wikipedia.org/wiki/%D0%A0%D0%BE%D0%BC%D0%B0%D0%BD%D1%82%D0%B8%D0%B7%D1%8A%D0%BC" TargetMode="External"/><Relationship Id="rId4" Type="http://schemas.openxmlformats.org/officeDocument/2006/relationships/hyperlink" Target="https://upload.wikimedia.org/wikipedia/commons/3/36/De-Ludwig_van_Beethoven_(2_Varianten).ogg" TargetMode="External"/><Relationship Id="rId9" Type="http://schemas.openxmlformats.org/officeDocument/2006/relationships/hyperlink" Target="https://bg.wikipedia.org/wiki/%D0%9A%D0%BB%D0%B0%D1%81%D0%B8%D1%86%D0%B8%D0%B7%D1%8A%D0%BC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1%D0%BF%D0%B8%D1%81%D1%8A%D0%BA_%D0%BD%D0%B0_%D0%BF%D1%80%D0%BE%D0%B8%D0%B7%D0%B2%D0%B5%D0%B4%D0%B5%D0%BD%D0%B8%D1%8F%D1%82%D0%B0_%D0%BD%D0%B0_%D0%99%D0%BE%D1%85%D0%B0%D0%BD_%D0%A1%D0%B5%D0%B1%D0%B0%D1%81%D1%82%D0%B8%D0%B0%D0%BD_%D0%91%D0%B0%D1%85" TargetMode="External"/><Relationship Id="rId13" Type="http://schemas.openxmlformats.org/officeDocument/2006/relationships/hyperlink" Target="https://bg.wikipedia.org/wiki/%D0%94%D0%B8%D1%80%D0%B8%D0%B3%D0%B5%D0%BD%D1%82" TargetMode="External"/><Relationship Id="rId18" Type="http://schemas.openxmlformats.org/officeDocument/2006/relationships/hyperlink" Target="https://bg.wikipedia.org/w/index.php?title=%D0%A2%D0%BE%D1%82%D0%B0%D0%BB%D0%BD%D0%BE_%D0%BF%D1%80%D0%BE%D0%B8%D0%B7%D0%B2%D0%B5%D0%B4%D0%B5%D0%BD%D0%B8%D0%B5_%D0%BD%D0%B0_%D0%B8%D0%B7%D0%BA%D1%83%D1%81%D1%82%D0%B2%D0%BE%D1%82%D0%BE&amp;action=edit&amp;redlink=1" TargetMode="External"/><Relationship Id="rId3" Type="http://schemas.openxmlformats.org/officeDocument/2006/relationships/hyperlink" Target="https://bg.wikipedia.org/wiki/%D0%9A%D0%BE%D0%BC%D0%BF%D0%BE%D0%B7%D0%B8%D1%82%D0%BE%D1%80" TargetMode="External"/><Relationship Id="rId7" Type="http://schemas.openxmlformats.org/officeDocument/2006/relationships/hyperlink" Target="https://bg.wikipedia.org/wiki/%D0%91%D0%B0%D1%80%D0%BE%D0%BA" TargetMode="External"/><Relationship Id="rId12" Type="http://schemas.openxmlformats.org/officeDocument/2006/relationships/image" Target="../media/image7.jpeg"/><Relationship Id="rId17" Type="http://schemas.openxmlformats.org/officeDocument/2006/relationships/hyperlink" Target="https://bg.wikipedia.org/wiki/%D0%94%D0%B6%D0%B0%D0%BA%D0%BE%D0%BC%D0%BE_%D0%9C%D0%B0%D0%B9%D0%B5%D1%80%D0%B1%D0%B5%D1%80" TargetMode="External"/><Relationship Id="rId2" Type="http://schemas.openxmlformats.org/officeDocument/2006/relationships/hyperlink" Target="https://bg.wikipedia.org/wiki/%D0%93%D0%B5%D1%80%D0%BC%D0%B0%D0%BD%D0%B8%D1%8F" TargetMode="External"/><Relationship Id="rId16" Type="http://schemas.openxmlformats.org/officeDocument/2006/relationships/hyperlink" Target="https://bg.wikipedia.org/wiki/%D0%9A%D0%B0%D1%80%D0%BB_%D0%9C%D0%B0%D1%80%D0%B8%D1%8F_%D1%84%D0%BE%D0%BD_%D0%92%D0%B5%D0%B1%D0%B5%D1%80" TargetMode="Externa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9C%D1%83%D0%B7%D0%B8%D0%BA%D0%B0" TargetMode="External"/><Relationship Id="rId11" Type="http://schemas.openxmlformats.org/officeDocument/2006/relationships/hyperlink" Target="https://bg.wikipedia.org/wiki/%D0%9A%D0%BB%D0%B0%D0%B2%D0%B5%D1%81%D0%B8%D0%BD" TargetMode="External"/><Relationship Id="rId5" Type="http://schemas.openxmlformats.org/officeDocument/2006/relationships/hyperlink" Target="https://bg.wikipedia.org/wiki/%D0%98%D1%81%D1%82%D0%BE%D1%80%D0%B8%D1%8F_%D0%BD%D0%B0_%D0%BC%D1%83%D0%B7%D0%B8%D0%BA%D0%B0%D1%82%D0%B0" TargetMode="External"/><Relationship Id="rId15" Type="http://schemas.openxmlformats.org/officeDocument/2006/relationships/hyperlink" Target="https://bg.wikipedia.org/wiki/%D0%9C%D1%83%D0%B7%D0%B8%D0%BA%D0%B0_%D0%BD%D0%B0_%D0%A0%D0%BE%D0%BC%D0%B0%D0%BD%D1%82%D0%B8%D0%B7%D0%BC%D0%B0" TargetMode="External"/><Relationship Id="rId10" Type="http://schemas.openxmlformats.org/officeDocument/2006/relationships/hyperlink" Target="https://bg.wikipedia.org/wiki/%D0%9E%D1%80%D0%B3%D0%B0%D0%BD_(%D0%BC%D1%83%D0%B7%D0%B8%D0%BA%D0%B0)" TargetMode="External"/><Relationship Id="rId19" Type="http://schemas.openxmlformats.org/officeDocument/2006/relationships/hyperlink" Target="https://bg.wikipedia.org/wiki/%D0%9F%D1%80%D1%8A%D1%81%D1%82%D0%B5%D0%BD%D1%8A%D1%82_%D0%BD%D0%B0_%D0%9D%D0%B8%D0%B1%D0%B5%D0%BB%D1%83%D0%BD%D0%B3%D0%B8%D1%82%D0%B5" TargetMode="External"/><Relationship Id="rId4" Type="http://schemas.openxmlformats.org/officeDocument/2006/relationships/hyperlink" Target="https://bg.wikipedia.org/wiki/%D0%9A%D0%BB%D0%B0%D0%B2%D0%B8%D1%80" TargetMode="External"/><Relationship Id="rId9" Type="http://schemas.openxmlformats.org/officeDocument/2006/relationships/hyperlink" Target="https://bg.wikipedia.org/wiki/%D0%99%D0%BE%D1%85%D0%B0%D0%BD_%D0%A1%D0%B5%D0%B1%D0%B0%D1%81%D1%82%D0%B8%D0%B0%D0%BD_%D0%91%D0%B0%D1%85#cite_note-3" TargetMode="External"/><Relationship Id="rId14" Type="http://schemas.openxmlformats.org/officeDocument/2006/relationships/hyperlink" Target="https://bg.wikipedia.org/wiki/%D0%9E%D0%BF%D0%B5%D1%80%D0%B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9F%D0%B0%D1%80%D0%B8%D0%B6" TargetMode="External"/><Relationship Id="rId3" Type="http://schemas.openxmlformats.org/officeDocument/2006/relationships/hyperlink" Target="https://bg.wikipedia.org/wiki/%D0%98%D0%B7%D0%BA%D1%83%D1%81%D1%82%D0%B2%D0%BE" TargetMode="External"/><Relationship Id="rId7" Type="http://schemas.openxmlformats.org/officeDocument/2006/relationships/hyperlink" Target="https://bg.wikipedia.org/wiki/%D0%98%D0%BB_%D0%B4%D1%8C%D0%BE_%D0%A4%D1%80%D0%B0%D0%BD%D1%81" TargetMode="External"/><Relationship Id="rId12" Type="http://schemas.openxmlformats.org/officeDocument/2006/relationships/hyperlink" Target="https://bg.wikipedia.org/wiki/%D0%98%D0%BB%D1%8E%D1%81%D1%82%D1%80%D0%BE%D0%B2%D0%B0%D0%BD_%D1%80%D1%8A%D0%BA%D0%BE%D0%BF%D0%B8%D1%8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g.wikipedia.org/wiki/%D0%A4%D1%80%D0%B0%D0%BD%D1%86%D0%B8%D1%8F" TargetMode="External"/><Relationship Id="rId11" Type="http://schemas.openxmlformats.org/officeDocument/2006/relationships/hyperlink" Target="https://bg.wikipedia.org/wiki/%D0%A4%D1%80%D0%B5%D1%81%D0%BA%D0%B0" TargetMode="External"/><Relationship Id="rId5" Type="http://schemas.openxmlformats.org/officeDocument/2006/relationships/hyperlink" Target="https://bg.wikipedia.org/wiki/%D0%A0%D0%BE%D0%BC%D0%B0%D0%BD%D0%B8%D0%BA%D0%B0" TargetMode="External"/><Relationship Id="rId10" Type="http://schemas.openxmlformats.org/officeDocument/2006/relationships/hyperlink" Target="https://bg.wikipedia.org/wiki/%D0%A1%D1%82%D1%8A%D0%BA%D0%BB%D0%BE%D0%BF%D0%B8%D1%81" TargetMode="External"/><Relationship Id="rId4" Type="http://schemas.openxmlformats.org/officeDocument/2006/relationships/hyperlink" Target="https://bg.wikipedia.org/wiki/%D0%A1%D1%80%D0%B5%D0%B4%D0%BD%D0%BE%D0%B2%D0%B5%D0%BA%D0%BE%D0%B2%D0%B8%D0%B5" TargetMode="External"/><Relationship Id="rId9" Type="http://schemas.openxmlformats.org/officeDocument/2006/relationships/hyperlink" Target="https://bg.wikipedia.org/wiki/%D0%A1%D0%BA%D1%83%D0%BB%D0%BF%D1%82%D1%83%D1%80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6%D0%B5%D0%BD%D1%82%D1%80%D0%B0%D0%BB%D0%BD%D0%B0_%D0%95%D0%B2%D1%80%D0%BE%D0%BF%D0%B0" TargetMode="External"/><Relationship Id="rId13" Type="http://schemas.openxmlformats.org/officeDocument/2006/relationships/hyperlink" Target="https://bg.wikipedia.org/wiki/%D0%9D%D0%B0%D1%83%D0%BA%D0%B0" TargetMode="External"/><Relationship Id="rId18" Type="http://schemas.openxmlformats.org/officeDocument/2006/relationships/hyperlink" Target="https://bg.wikipedia.org/wiki/%D0%9E%D0%B1%D1%80%D0%B0%D0%B7%D0%BE%D0%B2%D0%B0%D0%BD%D0%B8%D0%B5" TargetMode="External"/><Relationship Id="rId3" Type="http://schemas.openxmlformats.org/officeDocument/2006/relationships/hyperlink" Target="https://bg.wikipedia.org/wiki/%D0%A4%D1%80%D0%B5%D0%BD%D1%81%D0%BA%D0%B8_%D0%B5%D0%B7%D0%B8%D0%BA" TargetMode="External"/><Relationship Id="rId7" Type="http://schemas.openxmlformats.org/officeDocument/2006/relationships/hyperlink" Target="https://bg.wikipedia.org/wiki/%D0%97%D0%B0%D0%BF%D0%B0%D0%B4%D0%BD%D0%B0_%D0%95%D0%B2%D1%80%D0%BE%D0%BF%D0%B0" TargetMode="External"/><Relationship Id="rId12" Type="http://schemas.openxmlformats.org/officeDocument/2006/relationships/hyperlink" Target="https://bg.wikipedia.org/wiki/%D0%A4%D0%B8%D0%BB%D0%BE%D1%81%D0%BE%D1%84%D0%B8%D1%8F" TargetMode="External"/><Relationship Id="rId17" Type="http://schemas.openxmlformats.org/officeDocument/2006/relationships/hyperlink" Target="https://bg.wikipedia.org/wiki/%D0%96%D0%B8%D0%B2%D0%BE%D0%BF%D0%B8%D1%81" TargetMode="External"/><Relationship Id="rId2" Type="http://schemas.openxmlformats.org/officeDocument/2006/relationships/image" Target="../media/image10.jpeg"/><Relationship Id="rId16" Type="http://schemas.openxmlformats.org/officeDocument/2006/relationships/hyperlink" Target="https://bg.wikipedia.org/wiki/%D0%9F%D0%B5%D1%80%D1%81%D0%BF%D0%B5%D0%BA%D1%82%D0%B8%D0%B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A1%D1%80%D0%B5%D0%B4%D0%BD%D0%BE%D0%B2%D0%B5%D0%BA%D0%BE%D0%B2%D0%B8%D0%B5" TargetMode="External"/><Relationship Id="rId11" Type="http://schemas.openxmlformats.org/officeDocument/2006/relationships/hyperlink" Target="https://bg.wikipedia.org/wiki/%D0%9B%D0%B8%D1%82%D0%B5%D1%80%D0%B0%D1%82%D1%83%D1%80%D0%B0" TargetMode="External"/><Relationship Id="rId5" Type="http://schemas.openxmlformats.org/officeDocument/2006/relationships/hyperlink" Target="https://bg.wikipedia.org/wiki/%D0%A4%D0%BB%D0%BE%D1%80%D0%B5%D0%BD%D1%86%D0%B8%D1%8F" TargetMode="External"/><Relationship Id="rId15" Type="http://schemas.openxmlformats.org/officeDocument/2006/relationships/hyperlink" Target="https://bg.wikipedia.org/wiki/%D0%90%D1%80%D1%85%D0%B8%D1%82%D0%B5%D0%BA%D1%82%D1%83%D1%80%D0%B0" TargetMode="External"/><Relationship Id="rId10" Type="http://schemas.openxmlformats.org/officeDocument/2006/relationships/hyperlink" Target="https://bg.wikipedia.org/wiki/%D0%90%D0%BD%D1%82%D0%B8%D1%87%D0%BD%D0%BE%D1%81%D1%82" TargetMode="External"/><Relationship Id="rId4" Type="http://schemas.openxmlformats.org/officeDocument/2006/relationships/hyperlink" Target="https://bg.wikipedia.org/w/index.php?title=%D0%9A%D1%83%D0%BB%D1%82%D1%83%D1%80%D0%BD%D0%BE_%D0%B4%D0%B2%D0%B8%D0%B6%D0%B5%D0%BD%D0%B8%D0%B5&amp;action=edit&amp;redlink=1" TargetMode="External"/><Relationship Id="rId9" Type="http://schemas.openxmlformats.org/officeDocument/2006/relationships/hyperlink" Target="https://bg.wikipedia.org/wiki/%D0%A1%D0%B5%D0%B2%D0%B5%D1%80%D0%BD%D0%B0_%D0%95%D0%B2%D1%80%D0%BE%D0%BF%D0%B0" TargetMode="External"/><Relationship Id="rId14" Type="http://schemas.openxmlformats.org/officeDocument/2006/relationships/hyperlink" Target="https://bg.wikipedia.org/wiki/%D0%98%D0%B7%D0%BA%D1%83%D1%81%D1%82%D0%B2%D0%B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g.wikipedia.org/wiki/%D0%A5%D0%BE%D0%BB%D0%B0%D0%BD%D0%B4%D0%B8%D1%8F" TargetMode="External"/><Relationship Id="rId13" Type="http://schemas.openxmlformats.org/officeDocument/2006/relationships/hyperlink" Target="https://bg.wikipedia.org/wiki/%D0%A2%D1%80%D0%B5%D0%BD%D1%82%D1%81%D0%BA%D0%B8_%D1%81%D1%8A%D0%B1%D0%BE%D1%80" TargetMode="External"/><Relationship Id="rId3" Type="http://schemas.openxmlformats.org/officeDocument/2006/relationships/hyperlink" Target="https://bg.wikipedia.org/wiki/%D0%98%D0%B7%D0%BA%D1%83%D1%81%D1%82%D0%B2%D0%BE" TargetMode="External"/><Relationship Id="rId7" Type="http://schemas.openxmlformats.org/officeDocument/2006/relationships/hyperlink" Target="https://bg.wikipedia.org/wiki/%D0%9A%D0%BB%D0%B0%D1%81%D0%B8%D1%86%D0%B8%D0%B7%D1%8A%D0%BC" TargetMode="External"/><Relationship Id="rId12" Type="http://schemas.openxmlformats.org/officeDocument/2006/relationships/hyperlink" Target="https://bg.wikipedia.org/wiki/%D0%A0%D0%B8%D0%BC%D0%BE%D0%BA%D0%B0%D1%82%D0%BE%D0%BB%D0%B8%D1%87%D0%B5%D1%81%D0%BA%D0%B0_%D1%86%D1%8A%D1%80%D0%BA%D0%B2%D0%B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g.wikipedia.org/wiki/%D0%A0%D0%B8%D0%BC" TargetMode="External"/><Relationship Id="rId11" Type="http://schemas.openxmlformats.org/officeDocument/2006/relationships/hyperlink" Target="https://bg.wikipedia.org/wiki/%D0%9C%D0%B5%D1%86%D0%B5%D0%BD%D0%B0%D1%82" TargetMode="External"/><Relationship Id="rId5" Type="http://schemas.openxmlformats.org/officeDocument/2006/relationships/hyperlink" Target="https://bg.wikipedia.org/wiki/%D0%A0%D0%B5%D0%BD%D0%B5%D1%81%D0%B0%D0%BD%D1%81" TargetMode="External"/><Relationship Id="rId15" Type="http://schemas.openxmlformats.org/officeDocument/2006/relationships/hyperlink" Target="https://bg.wikipedia.org/wiki/%D0%90%D1%80%D0%B8%D1%81%D1%82%D0%BE%D0%BA%D1%80%D0%B0%D1%86%D0%B8%D1%8F" TargetMode="External"/><Relationship Id="rId10" Type="http://schemas.openxmlformats.org/officeDocument/2006/relationships/hyperlink" Target="https://bg.wikipedia.org/wiki/%D0%A4%D1%80%D0%B0%D0%BD%D1%86_%D0%A5%D0%B0%D0%BB%D1%81" TargetMode="External"/><Relationship Id="rId4" Type="http://schemas.openxmlformats.org/officeDocument/2006/relationships/hyperlink" Target="https://bg.wikipedia.org/wiki/%D0%95%D0%B2%D1%80%D0%BE%D0%BF%D0%B0" TargetMode="External"/><Relationship Id="rId9" Type="http://schemas.openxmlformats.org/officeDocument/2006/relationships/hyperlink" Target="https://bg.wikipedia.org/wiki/%D0%A0%D0%B5%D0%BC%D0%B1%D1%80%D0%B0%D0%BD%D0%B4" TargetMode="External"/><Relationship Id="rId14" Type="http://schemas.openxmlformats.org/officeDocument/2006/relationships/hyperlink" Target="https://bg.wikipedia.org/wiki/%D0%A0%D0%B5%D1%84%D0%BE%D1%80%D0%BC%D0%B0%D1%86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99592" y="-19794"/>
            <a:ext cx="7772400" cy="1470025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КУЛТУРНО НАСЛЕДСТВО НА ГЕРМАНИЯ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614908"/>
          </a:xfrm>
        </p:spPr>
        <p:txBody>
          <a:bodyPr/>
          <a:lstStyle/>
          <a:p>
            <a:r>
              <a:rPr lang="bg-BG" dirty="0" smtClean="0"/>
              <a:t>Изготвили учениците от 9 клас</a:t>
            </a:r>
            <a:endParaRPr lang="bg-BG" dirty="0"/>
          </a:p>
        </p:txBody>
      </p:sp>
      <p:pic>
        <p:nvPicPr>
          <p:cNvPr id="4" name="Контейнер за съдържание 3" descr="phpiflosb_800x_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7424500" cy="468052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453336"/>
          </a:xfrm>
        </p:spPr>
        <p:txBody>
          <a:bodyPr>
            <a:noAutofit/>
          </a:bodyPr>
          <a:lstStyle/>
          <a:p>
            <a:pPr algn="just"/>
            <a:r>
              <a:rPr lang="ru-RU" sz="1400" dirty="0"/>
              <a:t>В </a:t>
            </a:r>
            <a:r>
              <a:rPr lang="ru-RU" sz="1400" dirty="0" err="1"/>
              <a:t>съвременната</a:t>
            </a:r>
            <a:r>
              <a:rPr lang="ru-RU" sz="1400" dirty="0"/>
              <a:t> </a:t>
            </a:r>
            <a:r>
              <a:rPr lang="ru-RU" sz="1400" dirty="0" err="1"/>
              <a:t>епоха</a:t>
            </a:r>
            <a:r>
              <a:rPr lang="ru-RU" sz="1400" dirty="0"/>
              <a:t> Германия е </a:t>
            </a:r>
            <a:r>
              <a:rPr lang="ru-RU" sz="1400" dirty="0" err="1"/>
              <a:t>една</a:t>
            </a:r>
            <a:r>
              <a:rPr lang="ru-RU" sz="1400" dirty="0"/>
              <a:t> от </a:t>
            </a:r>
            <a:r>
              <a:rPr lang="ru-RU" sz="1400" dirty="0" err="1"/>
              <a:t>малкото</a:t>
            </a:r>
            <a:r>
              <a:rPr lang="ru-RU" sz="1400" dirty="0"/>
              <a:t> </a:t>
            </a:r>
            <a:r>
              <a:rPr lang="ru-RU" sz="1400" dirty="0" err="1"/>
              <a:t>държави</a:t>
            </a:r>
            <a:r>
              <a:rPr lang="ru-RU" sz="1400" dirty="0"/>
              <a:t>, </a:t>
            </a:r>
            <a:r>
              <a:rPr lang="ru-RU" sz="1400" dirty="0" err="1"/>
              <a:t>която</a:t>
            </a:r>
            <a:r>
              <a:rPr lang="ru-RU" sz="1400" dirty="0"/>
              <a:t> в </a:t>
            </a:r>
            <a:r>
              <a:rPr lang="ru-RU" sz="1400" dirty="0" err="1"/>
              <a:t>значителна</a:t>
            </a:r>
            <a:r>
              <a:rPr lang="ru-RU" sz="1400" dirty="0"/>
              <a:t> </a:t>
            </a:r>
            <a:r>
              <a:rPr lang="ru-RU" sz="1400" dirty="0" err="1"/>
              <a:t>степен</a:t>
            </a:r>
            <a:r>
              <a:rPr lang="ru-RU" sz="1400" dirty="0"/>
              <a:t> </a:t>
            </a:r>
            <a:r>
              <a:rPr lang="ru-RU" sz="1400" dirty="0" err="1"/>
              <a:t>подпомага</a:t>
            </a:r>
            <a:r>
              <a:rPr lang="ru-RU" sz="1400" dirty="0"/>
              <a:t> </a:t>
            </a:r>
            <a:r>
              <a:rPr lang="ru-RU" sz="1400" dirty="0" err="1"/>
              <a:t>културните</a:t>
            </a:r>
            <a:r>
              <a:rPr lang="ru-RU" sz="1400" dirty="0"/>
              <a:t> прояви. За </a:t>
            </a:r>
            <a:r>
              <a:rPr lang="ru-RU" sz="1400" dirty="0" err="1"/>
              <a:t>изключителното</a:t>
            </a:r>
            <a:r>
              <a:rPr lang="ru-RU" sz="1400" dirty="0"/>
              <a:t> им многообразие значение </a:t>
            </a:r>
            <a:r>
              <a:rPr lang="ru-RU" sz="1400" dirty="0" err="1"/>
              <a:t>има</a:t>
            </a:r>
            <a:r>
              <a:rPr lang="ru-RU" sz="1400" dirty="0"/>
              <a:t> </a:t>
            </a:r>
            <a:r>
              <a:rPr lang="ru-RU" sz="1400" dirty="0" err="1"/>
              <a:t>федералният</a:t>
            </a:r>
            <a:r>
              <a:rPr lang="ru-RU" sz="1400" dirty="0"/>
              <a:t> и </a:t>
            </a:r>
            <a:r>
              <a:rPr lang="ru-RU" sz="1400" dirty="0" err="1"/>
              <a:t>децентрализиран</a:t>
            </a:r>
            <a:r>
              <a:rPr lang="ru-RU" sz="1400" dirty="0"/>
              <a:t> характер на </a:t>
            </a:r>
            <a:r>
              <a:rPr lang="ru-RU" sz="1400" dirty="0" err="1"/>
              <a:t>управлението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</a:t>
            </a:r>
            <a:r>
              <a:rPr lang="ru-RU" sz="1400" dirty="0" err="1"/>
              <a:t>страната</a:t>
            </a:r>
            <a:r>
              <a:rPr lang="ru-RU" sz="1400" dirty="0"/>
              <a:t>, </a:t>
            </a:r>
            <a:r>
              <a:rPr lang="ru-RU" sz="1400" dirty="0" err="1"/>
              <a:t>поради</a:t>
            </a:r>
            <a:r>
              <a:rPr lang="ru-RU" sz="1400" dirty="0"/>
              <a:t> </a:t>
            </a:r>
            <a:r>
              <a:rPr lang="ru-RU" sz="1400" dirty="0" err="1"/>
              <a:t>което</a:t>
            </a:r>
            <a:r>
              <a:rPr lang="ru-RU" sz="1400" dirty="0"/>
              <a:t> </a:t>
            </a:r>
            <a:r>
              <a:rPr lang="ru-RU" sz="1400" dirty="0" err="1"/>
              <a:t>културният</a:t>
            </a:r>
            <a:r>
              <a:rPr lang="ru-RU" sz="1400" dirty="0"/>
              <a:t> живот се </a:t>
            </a:r>
            <a:r>
              <a:rPr lang="ru-RU" sz="1400" dirty="0" err="1"/>
              <a:t>развива</a:t>
            </a:r>
            <a:r>
              <a:rPr lang="ru-RU" sz="1400" dirty="0"/>
              <a:t> </a:t>
            </a:r>
            <a:r>
              <a:rPr lang="ru-RU" sz="1400" dirty="0" err="1"/>
              <a:t>дори</a:t>
            </a:r>
            <a:r>
              <a:rPr lang="ru-RU" sz="1400" dirty="0"/>
              <a:t> и в </a:t>
            </a:r>
            <a:r>
              <a:rPr lang="ru-RU" sz="1400" dirty="0" err="1"/>
              <a:t>най-малките</a:t>
            </a:r>
            <a:r>
              <a:rPr lang="ru-RU" sz="1400" dirty="0"/>
              <a:t> </a:t>
            </a:r>
            <a:r>
              <a:rPr lang="ru-RU" sz="1400" dirty="0" err="1"/>
              <a:t>градове</a:t>
            </a:r>
            <a:r>
              <a:rPr lang="ru-RU" sz="1400" dirty="0"/>
              <a:t> и </a:t>
            </a:r>
            <a:r>
              <a:rPr lang="ru-RU" sz="1400" dirty="0" err="1"/>
              <a:t>общини</a:t>
            </a:r>
            <a:r>
              <a:rPr lang="ru-RU" sz="1400" dirty="0"/>
              <a:t>. </a:t>
            </a:r>
            <a:r>
              <a:rPr lang="ru-RU" sz="1400" dirty="0" err="1"/>
              <a:t>Във</a:t>
            </a:r>
            <a:r>
              <a:rPr lang="ru-RU" sz="1400" dirty="0"/>
              <a:t> </a:t>
            </a:r>
            <a:r>
              <a:rPr lang="ru-RU" sz="1400" dirty="0" err="1"/>
              <a:t>всяка</a:t>
            </a:r>
            <a:r>
              <a:rPr lang="ru-RU" sz="1400" dirty="0"/>
              <a:t> </a:t>
            </a:r>
            <a:r>
              <a:rPr lang="ru-RU" sz="1400" dirty="0" err="1"/>
              <a:t>федерална</a:t>
            </a:r>
            <a:r>
              <a:rPr lang="ru-RU" sz="1400" dirty="0"/>
              <a:t> провинция се поставят </a:t>
            </a:r>
            <a:r>
              <a:rPr lang="ru-RU" sz="1400" dirty="0" err="1"/>
              <a:t>различни</a:t>
            </a:r>
            <a:r>
              <a:rPr lang="ru-RU" sz="1400" dirty="0"/>
              <a:t> </a:t>
            </a:r>
            <a:r>
              <a:rPr lang="ru-RU" sz="1400" dirty="0" err="1"/>
              <a:t>акценти</a:t>
            </a:r>
            <a:r>
              <a:rPr lang="ru-RU" sz="1400" dirty="0"/>
              <a:t> при </a:t>
            </a:r>
            <a:r>
              <a:rPr lang="ru-RU" sz="1400" dirty="0" err="1"/>
              <a:t>подпомагане</a:t>
            </a:r>
            <a:r>
              <a:rPr lang="ru-RU" sz="1400" dirty="0"/>
              <a:t> на </a:t>
            </a:r>
            <a:r>
              <a:rPr lang="ru-RU" sz="1400" dirty="0" err="1"/>
              <a:t>културни</a:t>
            </a:r>
            <a:r>
              <a:rPr lang="ru-RU" sz="1400" dirty="0"/>
              <a:t> </a:t>
            </a:r>
            <a:r>
              <a:rPr lang="ru-RU" sz="1400" dirty="0" err="1"/>
              <a:t>проекти</a:t>
            </a:r>
            <a:r>
              <a:rPr lang="ru-RU" sz="1400" dirty="0"/>
              <a:t>, при </a:t>
            </a:r>
            <a:r>
              <a:rPr lang="ru-RU" sz="1400" dirty="0" err="1"/>
              <a:t>което</a:t>
            </a:r>
            <a:r>
              <a:rPr lang="ru-RU" sz="1400" dirty="0"/>
              <a:t> се </a:t>
            </a:r>
            <a:r>
              <a:rPr lang="ru-RU" sz="1400" dirty="0" err="1"/>
              <a:t>гарантира</a:t>
            </a:r>
            <a:r>
              <a:rPr lang="ru-RU" sz="1400" dirty="0"/>
              <a:t> </a:t>
            </a:r>
            <a:r>
              <a:rPr lang="ru-RU" sz="1400" dirty="0" err="1"/>
              <a:t>запазването</a:t>
            </a:r>
            <a:r>
              <a:rPr lang="ru-RU" sz="1400" dirty="0"/>
              <a:t> на </a:t>
            </a:r>
            <a:r>
              <a:rPr lang="ru-RU" sz="1400" dirty="0" err="1"/>
              <a:t>регионалното</a:t>
            </a:r>
            <a:r>
              <a:rPr lang="ru-RU" sz="1400" dirty="0"/>
              <a:t> своеобразие. </a:t>
            </a:r>
            <a:r>
              <a:rPr lang="ru-RU" sz="1400" dirty="0" err="1"/>
              <a:t>Традиционни</a:t>
            </a:r>
            <a:r>
              <a:rPr lang="ru-RU" sz="1400" dirty="0"/>
              <a:t> прояви от различен характер </a:t>
            </a:r>
            <a:r>
              <a:rPr lang="ru-RU" sz="1400" dirty="0" err="1"/>
              <a:t>са</a:t>
            </a:r>
            <a:r>
              <a:rPr lang="ru-RU" sz="1400" dirty="0"/>
              <a:t> </a:t>
            </a:r>
            <a:r>
              <a:rPr lang="ru-RU" sz="1400" dirty="0" err="1"/>
              <a:t>Бетовеновият</a:t>
            </a:r>
            <a:r>
              <a:rPr lang="ru-RU" sz="1400" dirty="0"/>
              <a:t> </a:t>
            </a:r>
            <a:r>
              <a:rPr lang="ru-RU" sz="1400" dirty="0" err="1"/>
              <a:t>фестивал</a:t>
            </a:r>
            <a:r>
              <a:rPr lang="ru-RU" sz="1400" dirty="0"/>
              <a:t> в Бон, </a:t>
            </a:r>
            <a:r>
              <a:rPr lang="ru-RU" sz="1400" dirty="0" err="1"/>
              <a:t>Дрезденският</a:t>
            </a:r>
            <a:r>
              <a:rPr lang="ru-RU" sz="1400" dirty="0"/>
              <a:t> </a:t>
            </a:r>
            <a:r>
              <a:rPr lang="ru-RU" sz="1400" dirty="0" err="1"/>
              <a:t>музикален</a:t>
            </a:r>
            <a:r>
              <a:rPr lang="ru-RU" sz="1400" dirty="0"/>
              <a:t> </a:t>
            </a:r>
            <a:r>
              <a:rPr lang="ru-RU" sz="1400" dirty="0" err="1"/>
              <a:t>фестивал</a:t>
            </a:r>
            <a:r>
              <a:rPr lang="ru-RU" sz="1400" dirty="0"/>
              <a:t>, </a:t>
            </a:r>
            <a:r>
              <a:rPr lang="ru-RU" sz="1400" dirty="0" err="1"/>
              <a:t>Фестивалът</a:t>
            </a:r>
            <a:r>
              <a:rPr lang="ru-RU" sz="1400" dirty="0"/>
              <a:t> на рока „</a:t>
            </a:r>
            <a:r>
              <a:rPr lang="ru-RU" sz="1400" dirty="0" err="1"/>
              <a:t>Rock</a:t>
            </a:r>
            <a:r>
              <a:rPr lang="ru-RU" sz="1400" dirty="0"/>
              <a:t> </a:t>
            </a:r>
            <a:r>
              <a:rPr lang="ru-RU" sz="1400" dirty="0" err="1"/>
              <a:t>am</a:t>
            </a:r>
            <a:r>
              <a:rPr lang="ru-RU" sz="1400" dirty="0"/>
              <a:t> </a:t>
            </a:r>
            <a:r>
              <a:rPr lang="ru-RU" sz="1400" dirty="0" err="1"/>
              <a:t>Ring</a:t>
            </a:r>
            <a:r>
              <a:rPr lang="ru-RU" sz="1400" dirty="0"/>
              <a:t>”, </a:t>
            </a:r>
            <a:r>
              <a:rPr lang="ru-RU" sz="1400" dirty="0" err="1"/>
              <a:t>Великденският</a:t>
            </a:r>
            <a:r>
              <a:rPr lang="ru-RU" sz="1400" dirty="0"/>
              <a:t> </a:t>
            </a:r>
            <a:r>
              <a:rPr lang="ru-RU" sz="1400" dirty="0" err="1"/>
              <a:t>залцбургски</a:t>
            </a:r>
            <a:r>
              <a:rPr lang="ru-RU" sz="1400" dirty="0"/>
              <a:t> </a:t>
            </a:r>
            <a:r>
              <a:rPr lang="ru-RU" sz="1400" dirty="0" err="1"/>
              <a:t>фестивал</a:t>
            </a:r>
            <a:r>
              <a:rPr lang="ru-RU" sz="1400" dirty="0"/>
              <a:t>, </a:t>
            </a:r>
            <a:r>
              <a:rPr lang="ru-RU" sz="1400" dirty="0" err="1"/>
              <a:t>Панаирът</a:t>
            </a:r>
            <a:r>
              <a:rPr lang="ru-RU" sz="1400" dirty="0"/>
              <a:t> на </a:t>
            </a:r>
            <a:r>
              <a:rPr lang="ru-RU" sz="1400" dirty="0" err="1"/>
              <a:t>книгата</a:t>
            </a:r>
            <a:r>
              <a:rPr lang="ru-RU" sz="1400" dirty="0"/>
              <a:t> </a:t>
            </a:r>
            <a:r>
              <a:rPr lang="ru-RU" sz="1400" dirty="0" err="1"/>
              <a:t>във</a:t>
            </a:r>
            <a:r>
              <a:rPr lang="ru-RU" sz="1400" dirty="0"/>
              <a:t> Франкфурт, </a:t>
            </a:r>
            <a:r>
              <a:rPr lang="ru-RU" sz="1400" dirty="0" err="1"/>
              <a:t>Международният</a:t>
            </a:r>
            <a:r>
              <a:rPr lang="ru-RU" sz="1400" dirty="0"/>
              <a:t> </a:t>
            </a:r>
            <a:r>
              <a:rPr lang="ru-RU" sz="1400" dirty="0" err="1"/>
              <a:t>кинофестивал</a:t>
            </a:r>
            <a:r>
              <a:rPr lang="ru-RU" sz="1400" dirty="0"/>
              <a:t> в Берлин („</a:t>
            </a:r>
            <a:r>
              <a:rPr lang="ru-RU" sz="1400" dirty="0" err="1"/>
              <a:t>Берлинале</a:t>
            </a:r>
            <a:r>
              <a:rPr lang="ru-RU" sz="1400" dirty="0"/>
              <a:t>”), </a:t>
            </a:r>
            <a:r>
              <a:rPr lang="ru-RU" sz="1400" dirty="0" err="1"/>
              <a:t>Берлинският</a:t>
            </a:r>
            <a:r>
              <a:rPr lang="ru-RU" sz="1400" dirty="0"/>
              <a:t> джаз </a:t>
            </a:r>
            <a:r>
              <a:rPr lang="ru-RU" sz="1400" dirty="0" err="1"/>
              <a:t>фестивал</a:t>
            </a:r>
            <a:r>
              <a:rPr lang="ru-RU" sz="1400" dirty="0"/>
              <a:t>, </a:t>
            </a:r>
            <a:r>
              <a:rPr lang="ru-RU" sz="1400" dirty="0" err="1"/>
              <a:t>Кьолнксият</a:t>
            </a:r>
            <a:r>
              <a:rPr lang="ru-RU" sz="1400" dirty="0"/>
              <a:t> карнавал, </a:t>
            </a:r>
            <a:r>
              <a:rPr lang="ru-RU" sz="1400" dirty="0" err="1"/>
              <a:t>Октоберфест</a:t>
            </a:r>
            <a:r>
              <a:rPr lang="ru-RU" sz="1400" dirty="0"/>
              <a:t> в Мюнхен, </a:t>
            </a:r>
            <a:r>
              <a:rPr lang="ru-RU" sz="1400" dirty="0" err="1"/>
              <a:t>Мюнхенският</a:t>
            </a:r>
            <a:r>
              <a:rPr lang="ru-RU" sz="1400" dirty="0"/>
              <a:t> </a:t>
            </a:r>
            <a:r>
              <a:rPr lang="ru-RU" sz="1400" dirty="0" err="1"/>
              <a:t>пролетен</a:t>
            </a:r>
            <a:r>
              <a:rPr lang="ru-RU" sz="1400" dirty="0"/>
              <a:t> </a:t>
            </a:r>
            <a:r>
              <a:rPr lang="ru-RU" sz="1400" dirty="0" err="1"/>
              <a:t>фестивал</a:t>
            </a:r>
            <a:r>
              <a:rPr lang="ru-RU" sz="1400" dirty="0"/>
              <a:t>, </a:t>
            </a:r>
            <a:r>
              <a:rPr lang="ru-RU" sz="1400" dirty="0" err="1"/>
              <a:t>Биреният</a:t>
            </a:r>
            <a:r>
              <a:rPr lang="ru-RU" sz="1400" dirty="0"/>
              <a:t> </a:t>
            </a:r>
            <a:r>
              <a:rPr lang="ru-RU" sz="1400" dirty="0" err="1"/>
              <a:t>фестивал</a:t>
            </a:r>
            <a:r>
              <a:rPr lang="ru-RU" sz="1400" dirty="0"/>
              <a:t> в Мюнхен. </a:t>
            </a:r>
            <a:r>
              <a:rPr lang="ru-RU" sz="1400" dirty="0" err="1"/>
              <a:t>Особено</a:t>
            </a:r>
            <a:r>
              <a:rPr lang="ru-RU" sz="1400" dirty="0"/>
              <a:t> внимание </a:t>
            </a:r>
            <a:r>
              <a:rPr lang="ru-RU" sz="1400" dirty="0" err="1"/>
              <a:t>заслужава</a:t>
            </a:r>
            <a:r>
              <a:rPr lang="ru-RU" sz="1400" dirty="0"/>
              <a:t> </a:t>
            </a:r>
            <a:r>
              <a:rPr lang="ru-RU" sz="1400" dirty="0" err="1"/>
              <a:t>инициативата</a:t>
            </a:r>
            <a:r>
              <a:rPr lang="ru-RU" sz="1400" dirty="0"/>
              <a:t> „</a:t>
            </a:r>
            <a:r>
              <a:rPr lang="ru-RU" sz="1400" dirty="0" err="1"/>
              <a:t>Дълга</a:t>
            </a:r>
            <a:r>
              <a:rPr lang="ru-RU" sz="1400" dirty="0"/>
              <a:t> </a:t>
            </a:r>
            <a:r>
              <a:rPr lang="ru-RU" sz="1400" dirty="0" err="1"/>
              <a:t>нощ</a:t>
            </a:r>
            <a:r>
              <a:rPr lang="ru-RU" sz="1400" dirty="0"/>
              <a:t> на </a:t>
            </a:r>
            <a:r>
              <a:rPr lang="ru-RU" sz="1400" dirty="0" err="1"/>
              <a:t>музеите</a:t>
            </a:r>
            <a:r>
              <a:rPr lang="ru-RU" sz="1400" dirty="0"/>
              <a:t>” (</a:t>
            </a:r>
            <a:r>
              <a:rPr lang="ru-RU" sz="1400" dirty="0" err="1"/>
              <a:t>Lange</a:t>
            </a:r>
            <a:r>
              <a:rPr lang="ru-RU" sz="1400" dirty="0"/>
              <a:t> </a:t>
            </a:r>
            <a:r>
              <a:rPr lang="ru-RU" sz="1400" dirty="0" err="1"/>
              <a:t>Nacht</a:t>
            </a:r>
            <a:r>
              <a:rPr lang="ru-RU" sz="1400" dirty="0"/>
              <a:t> </a:t>
            </a:r>
            <a:r>
              <a:rPr lang="ru-RU" sz="1400" dirty="0" err="1"/>
              <a:t>der</a:t>
            </a:r>
            <a:r>
              <a:rPr lang="ru-RU" sz="1400" dirty="0"/>
              <a:t> </a:t>
            </a:r>
            <a:r>
              <a:rPr lang="ru-RU" sz="1400" dirty="0" err="1"/>
              <a:t>Museen</a:t>
            </a:r>
            <a:r>
              <a:rPr lang="ru-RU" sz="1400" dirty="0"/>
              <a:t>), </a:t>
            </a:r>
            <a:r>
              <a:rPr lang="ru-RU" sz="1400" dirty="0" err="1"/>
              <a:t>която</a:t>
            </a:r>
            <a:r>
              <a:rPr lang="ru-RU" sz="1400" dirty="0"/>
              <a:t> </a:t>
            </a:r>
            <a:r>
              <a:rPr lang="ru-RU" sz="1400" dirty="0" err="1"/>
              <a:t>започва</a:t>
            </a:r>
            <a:r>
              <a:rPr lang="ru-RU" sz="1400" dirty="0"/>
              <a:t> да се </a:t>
            </a:r>
            <a:r>
              <a:rPr lang="ru-RU" sz="1400" dirty="0" err="1"/>
              <a:t>провежда</a:t>
            </a:r>
            <a:r>
              <a:rPr lang="ru-RU" sz="1400" dirty="0"/>
              <a:t> от 1997 г. в Берлин, а </a:t>
            </a:r>
            <a:r>
              <a:rPr lang="ru-RU" sz="1400" dirty="0" err="1"/>
              <a:t>впоследствие</a:t>
            </a:r>
            <a:r>
              <a:rPr lang="ru-RU" sz="1400" dirty="0"/>
              <a:t> </a:t>
            </a:r>
            <a:r>
              <a:rPr lang="ru-RU" sz="1400" dirty="0" err="1"/>
              <a:t>намира</a:t>
            </a:r>
            <a:r>
              <a:rPr lang="ru-RU" sz="1400" dirty="0"/>
              <a:t> отзвук и </a:t>
            </a:r>
            <a:r>
              <a:rPr lang="ru-RU" sz="1400" dirty="0" err="1"/>
              <a:t>продължение</a:t>
            </a:r>
            <a:r>
              <a:rPr lang="ru-RU" sz="1400" dirty="0"/>
              <a:t> в </a:t>
            </a:r>
            <a:r>
              <a:rPr lang="ru-RU" sz="1400" dirty="0" err="1"/>
              <a:t>други</a:t>
            </a:r>
            <a:r>
              <a:rPr lang="ru-RU" sz="1400" dirty="0"/>
              <a:t> европейски </a:t>
            </a:r>
            <a:r>
              <a:rPr lang="ru-RU" sz="1400" dirty="0" err="1"/>
              <a:t>градове</a:t>
            </a:r>
            <a:r>
              <a:rPr lang="ru-RU" sz="1400" dirty="0"/>
              <a:t>. </a:t>
            </a:r>
            <a:r>
              <a:rPr lang="ru-RU" sz="1400" dirty="0" err="1"/>
              <a:t>Културни</a:t>
            </a:r>
            <a:r>
              <a:rPr lang="ru-RU" sz="1400" dirty="0"/>
              <a:t> учреждения: 6000 музея, 400 </a:t>
            </a:r>
            <a:r>
              <a:rPr lang="ru-RU" sz="1400" dirty="0" err="1"/>
              <a:t>театъра</a:t>
            </a:r>
            <a:r>
              <a:rPr lang="ru-RU" sz="1400" dirty="0"/>
              <a:t>, над 100 </a:t>
            </a:r>
            <a:r>
              <a:rPr lang="ru-RU" sz="1400" dirty="0" err="1"/>
              <a:t>музикални</a:t>
            </a:r>
            <a:r>
              <a:rPr lang="ru-RU" sz="1400" dirty="0"/>
              <a:t> и </a:t>
            </a:r>
            <a:r>
              <a:rPr lang="ru-RU" sz="1400" dirty="0" err="1"/>
              <a:t>оперни</a:t>
            </a:r>
            <a:r>
              <a:rPr lang="ru-RU" sz="1400" dirty="0"/>
              <a:t> </a:t>
            </a:r>
            <a:r>
              <a:rPr lang="ru-RU" sz="1400" dirty="0" err="1"/>
              <a:t>театъра</a:t>
            </a:r>
            <a:r>
              <a:rPr lang="ru-RU" sz="1400" dirty="0"/>
              <a:t>, 140 </a:t>
            </a:r>
            <a:r>
              <a:rPr lang="ru-RU" sz="1400" dirty="0" err="1"/>
              <a:t>професионални</a:t>
            </a:r>
            <a:r>
              <a:rPr lang="ru-RU" sz="1400" dirty="0"/>
              <a:t> </a:t>
            </a:r>
            <a:r>
              <a:rPr lang="ru-RU" sz="1400" dirty="0" err="1"/>
              <a:t>оркестъра</a:t>
            </a:r>
            <a:r>
              <a:rPr lang="ru-RU" sz="1400" dirty="0"/>
              <a:t>, 14 000 библиотеки.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Музеи: </a:t>
            </a:r>
            <a:r>
              <a:rPr lang="ru-RU" sz="1400" dirty="0" err="1"/>
              <a:t>музейният</a:t>
            </a:r>
            <a:r>
              <a:rPr lang="ru-RU" sz="1400" dirty="0"/>
              <a:t> комплекс в </a:t>
            </a:r>
            <a:r>
              <a:rPr lang="ru-RU" sz="1400" dirty="0" err="1"/>
              <a:t>центъра</a:t>
            </a:r>
            <a:r>
              <a:rPr lang="ru-RU" sz="1400" dirty="0"/>
              <a:t> на Берлин – музей „Боде”, „</a:t>
            </a:r>
            <a:r>
              <a:rPr lang="ru-RU" sz="1400" dirty="0" err="1"/>
              <a:t>Пергамон</a:t>
            </a:r>
            <a:r>
              <a:rPr lang="ru-RU" sz="1400" dirty="0"/>
              <a:t>”, </a:t>
            </a:r>
            <a:r>
              <a:rPr lang="ru-RU" sz="1400" dirty="0" err="1"/>
              <a:t>Старият</a:t>
            </a:r>
            <a:r>
              <a:rPr lang="ru-RU" sz="1400" dirty="0"/>
              <a:t> музей на </a:t>
            </a:r>
            <a:r>
              <a:rPr lang="ru-RU" sz="1400" dirty="0" err="1"/>
              <a:t>Шинкел</a:t>
            </a:r>
            <a:r>
              <a:rPr lang="ru-RU" sz="1400" dirty="0"/>
              <a:t> до </a:t>
            </a:r>
            <a:r>
              <a:rPr lang="ru-RU" sz="1400" dirty="0" err="1"/>
              <a:t>Лустгартен</a:t>
            </a:r>
            <a:r>
              <a:rPr lang="ru-RU" sz="1400" dirty="0"/>
              <a:t>, </a:t>
            </a:r>
            <a:r>
              <a:rPr lang="ru-RU" sz="1400" dirty="0" err="1"/>
              <a:t>Новият</a:t>
            </a:r>
            <a:r>
              <a:rPr lang="ru-RU" sz="1400" dirty="0"/>
              <a:t> музей, </a:t>
            </a:r>
            <a:r>
              <a:rPr lang="ru-RU" sz="1400" dirty="0" err="1"/>
              <a:t>Старата</a:t>
            </a:r>
            <a:r>
              <a:rPr lang="ru-RU" sz="1400" dirty="0"/>
              <a:t> </a:t>
            </a:r>
            <a:r>
              <a:rPr lang="ru-RU" sz="1400" dirty="0" err="1"/>
              <a:t>национална</a:t>
            </a:r>
            <a:r>
              <a:rPr lang="ru-RU" sz="1400" dirty="0"/>
              <a:t> </a:t>
            </a:r>
            <a:r>
              <a:rPr lang="ru-RU" sz="1400" dirty="0" err="1"/>
              <a:t>галерия</a:t>
            </a:r>
            <a:r>
              <a:rPr lang="ru-RU" sz="1400" dirty="0"/>
              <a:t>; Национален исторически музей, Музей на </a:t>
            </a:r>
            <a:r>
              <a:rPr lang="ru-RU" sz="1400" dirty="0" err="1"/>
              <a:t>изящните</a:t>
            </a:r>
            <a:r>
              <a:rPr lang="ru-RU" sz="1400" dirty="0"/>
              <a:t> </a:t>
            </a:r>
            <a:r>
              <a:rPr lang="ru-RU" sz="1400" dirty="0" err="1"/>
              <a:t>изкуства</a:t>
            </a:r>
            <a:r>
              <a:rPr lang="ru-RU" sz="1400" dirty="0"/>
              <a:t>, </a:t>
            </a:r>
            <a:r>
              <a:rPr lang="ru-RU" sz="1400" dirty="0" err="1"/>
              <a:t>Бранденбургската</a:t>
            </a:r>
            <a:r>
              <a:rPr lang="ru-RU" sz="1400" dirty="0"/>
              <a:t> врата, </a:t>
            </a:r>
            <a:r>
              <a:rPr lang="ru-RU" sz="1400" dirty="0" err="1"/>
              <a:t>Райхстагът</a:t>
            </a:r>
            <a:r>
              <a:rPr lang="ru-RU" sz="1400" dirty="0"/>
              <a:t> (Берлин); </a:t>
            </a:r>
            <a:r>
              <a:rPr lang="ru-RU" sz="1400" dirty="0" err="1"/>
              <a:t>Пинакотеката</a:t>
            </a:r>
            <a:r>
              <a:rPr lang="ru-RU" sz="1400" dirty="0"/>
              <a:t>, </a:t>
            </a:r>
            <a:r>
              <a:rPr lang="ru-RU" sz="1400" dirty="0" err="1"/>
              <a:t>Дойчес</a:t>
            </a:r>
            <a:r>
              <a:rPr lang="ru-RU" sz="1400" dirty="0"/>
              <a:t> </a:t>
            </a:r>
            <a:r>
              <a:rPr lang="ru-RU" sz="1400" dirty="0" err="1"/>
              <a:t>Музеум</a:t>
            </a:r>
            <a:r>
              <a:rPr lang="ru-RU" sz="1400" dirty="0"/>
              <a:t> (</a:t>
            </a:r>
            <a:r>
              <a:rPr lang="ru-RU" sz="1400" dirty="0" err="1"/>
              <a:t>най-големият</a:t>
            </a:r>
            <a:r>
              <a:rPr lang="ru-RU" sz="1400" dirty="0"/>
              <a:t> музей на </a:t>
            </a:r>
            <a:r>
              <a:rPr lang="ru-RU" sz="1400" dirty="0" err="1"/>
              <a:t>техниката</a:t>
            </a:r>
            <a:r>
              <a:rPr lang="ru-RU" sz="1400" dirty="0"/>
              <a:t>), </a:t>
            </a:r>
            <a:r>
              <a:rPr lang="ru-RU" sz="1400" dirty="0" err="1"/>
              <a:t>Музеят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</a:t>
            </a:r>
            <a:r>
              <a:rPr lang="ru-RU" sz="1400" dirty="0" err="1"/>
              <a:t>играчките</a:t>
            </a:r>
            <a:r>
              <a:rPr lang="ru-RU" sz="1400" dirty="0"/>
              <a:t> и „</a:t>
            </a:r>
            <a:r>
              <a:rPr lang="ru-RU" sz="1400" dirty="0" err="1"/>
              <a:t>Хофбройхаус</a:t>
            </a:r>
            <a:r>
              <a:rPr lang="ru-RU" sz="1400" dirty="0"/>
              <a:t>” – </a:t>
            </a:r>
            <a:r>
              <a:rPr lang="ru-RU" sz="1400" dirty="0" err="1"/>
              <a:t>най-популярната</a:t>
            </a:r>
            <a:r>
              <a:rPr lang="ru-RU" sz="1400" dirty="0"/>
              <a:t> </a:t>
            </a:r>
            <a:r>
              <a:rPr lang="ru-RU" sz="1400" dirty="0" err="1"/>
              <a:t>бирена</a:t>
            </a:r>
            <a:r>
              <a:rPr lang="ru-RU" sz="1400" dirty="0"/>
              <a:t> институция (Мюнхен); Музей на </a:t>
            </a:r>
            <a:r>
              <a:rPr lang="ru-RU" sz="1400" dirty="0" err="1"/>
              <a:t>модерното</a:t>
            </a:r>
            <a:r>
              <a:rPr lang="ru-RU" sz="1400" dirty="0"/>
              <a:t> </a:t>
            </a:r>
            <a:r>
              <a:rPr lang="ru-RU" sz="1400" dirty="0" err="1"/>
              <a:t>изкуство</a:t>
            </a:r>
            <a:r>
              <a:rPr lang="ru-RU" sz="1400" dirty="0"/>
              <a:t>, Музей на </a:t>
            </a:r>
            <a:r>
              <a:rPr lang="ru-RU" sz="1400" dirty="0" err="1"/>
              <a:t>иконите</a:t>
            </a:r>
            <a:r>
              <a:rPr lang="ru-RU" sz="1400" dirty="0"/>
              <a:t> (</a:t>
            </a:r>
            <a:r>
              <a:rPr lang="ru-RU" sz="1400" dirty="0" err="1"/>
              <a:t>единственият</a:t>
            </a:r>
            <a:r>
              <a:rPr lang="ru-RU" sz="1400" dirty="0"/>
              <a:t> в </a:t>
            </a:r>
            <a:r>
              <a:rPr lang="ru-RU" sz="1400" dirty="0" err="1"/>
              <a:t>Западна</a:t>
            </a:r>
            <a:r>
              <a:rPr lang="ru-RU" sz="1400" dirty="0"/>
              <a:t> Европа), „</a:t>
            </a:r>
            <a:r>
              <a:rPr lang="ru-RU" sz="1400" dirty="0" err="1"/>
              <a:t>Штадел</a:t>
            </a:r>
            <a:r>
              <a:rPr lang="ru-RU" sz="1400" dirty="0"/>
              <a:t>, </a:t>
            </a:r>
            <a:r>
              <a:rPr lang="ru-RU" sz="1400" dirty="0" err="1"/>
              <a:t>музеите</a:t>
            </a:r>
            <a:r>
              <a:rPr lang="ru-RU" sz="1400" dirty="0"/>
              <a:t> на </a:t>
            </a:r>
            <a:r>
              <a:rPr lang="ru-RU" sz="1400" dirty="0" err="1"/>
              <a:t>киното</a:t>
            </a:r>
            <a:r>
              <a:rPr lang="ru-RU" sz="1400" dirty="0"/>
              <a:t>, </a:t>
            </a:r>
            <a:r>
              <a:rPr lang="ru-RU" sz="1400" dirty="0" err="1"/>
              <a:t>комуникациите</a:t>
            </a:r>
            <a:r>
              <a:rPr lang="ru-RU" sz="1400" dirty="0"/>
              <a:t>, </a:t>
            </a:r>
            <a:r>
              <a:rPr lang="ru-RU" sz="1400" dirty="0" err="1"/>
              <a:t>приложните</a:t>
            </a:r>
            <a:r>
              <a:rPr lang="ru-RU" sz="1400" dirty="0"/>
              <a:t> </a:t>
            </a:r>
            <a:r>
              <a:rPr lang="ru-RU" sz="1400" dirty="0" err="1"/>
              <a:t>изкуства</a:t>
            </a:r>
            <a:r>
              <a:rPr lang="ru-RU" sz="1400" dirty="0"/>
              <a:t>, </a:t>
            </a:r>
            <a:r>
              <a:rPr lang="ru-RU" sz="1400" dirty="0" err="1"/>
              <a:t>съвременното</a:t>
            </a:r>
            <a:r>
              <a:rPr lang="ru-RU" sz="1400" dirty="0"/>
              <a:t> </a:t>
            </a:r>
            <a:r>
              <a:rPr lang="ru-RU" sz="1400" dirty="0" err="1"/>
              <a:t>изкуство</a:t>
            </a:r>
            <a:r>
              <a:rPr lang="ru-RU" sz="1400" dirty="0"/>
              <a:t>, </a:t>
            </a:r>
            <a:r>
              <a:rPr lang="ru-RU" sz="1400" dirty="0" err="1"/>
              <a:t>архитектурата</a:t>
            </a:r>
            <a:r>
              <a:rPr lang="ru-RU" sz="1400" dirty="0"/>
              <a:t> (Франкфурт); </a:t>
            </a:r>
            <a:r>
              <a:rPr lang="ru-RU" sz="1400" dirty="0" err="1"/>
              <a:t>Гутенбергов</a:t>
            </a:r>
            <a:r>
              <a:rPr lang="ru-RU" sz="1400" dirty="0"/>
              <a:t> музей (Майнц); Национален дворец на </a:t>
            </a:r>
            <a:r>
              <a:rPr lang="ru-RU" sz="1400" dirty="0" err="1"/>
              <a:t>изкуствата</a:t>
            </a:r>
            <a:r>
              <a:rPr lang="ru-RU" sz="1400" dirty="0"/>
              <a:t> и Исторически музей „</a:t>
            </a:r>
            <a:r>
              <a:rPr lang="ru-RU" sz="1400" dirty="0" err="1"/>
              <a:t>Грюнес</a:t>
            </a:r>
            <a:r>
              <a:rPr lang="ru-RU" sz="1400" dirty="0"/>
              <a:t> </a:t>
            </a:r>
            <a:r>
              <a:rPr lang="ru-RU" sz="1400" dirty="0" err="1"/>
              <a:t>гевьолбе</a:t>
            </a:r>
            <a:r>
              <a:rPr lang="ru-RU" sz="1400" dirty="0"/>
              <a:t>” (Дрезден); Музей на </a:t>
            </a:r>
            <a:r>
              <a:rPr lang="ru-RU" sz="1400" dirty="0" err="1"/>
              <a:t>приложните</a:t>
            </a:r>
            <a:r>
              <a:rPr lang="ru-RU" sz="1400" dirty="0"/>
              <a:t> </a:t>
            </a:r>
            <a:r>
              <a:rPr lang="ru-RU" sz="1400" dirty="0" err="1"/>
              <a:t>изкуства</a:t>
            </a:r>
            <a:r>
              <a:rPr lang="ru-RU" sz="1400" dirty="0"/>
              <a:t> и </a:t>
            </a:r>
            <a:r>
              <a:rPr lang="ru-RU" sz="1400" dirty="0" err="1"/>
              <a:t>Катедралата</a:t>
            </a:r>
            <a:r>
              <a:rPr lang="ru-RU" sz="1400" dirty="0"/>
              <a:t> (</a:t>
            </a:r>
            <a:r>
              <a:rPr lang="ru-RU" sz="1400" dirty="0" err="1"/>
              <a:t>Кьолн</a:t>
            </a:r>
            <a:r>
              <a:rPr lang="ru-RU" sz="1400" dirty="0"/>
              <a:t>); Музей на </a:t>
            </a:r>
            <a:r>
              <a:rPr lang="ru-RU" sz="1400" dirty="0" err="1"/>
              <a:t>съвременната</a:t>
            </a:r>
            <a:r>
              <a:rPr lang="ru-RU" sz="1400" dirty="0"/>
              <a:t> литература и Национален музей на </a:t>
            </a:r>
            <a:r>
              <a:rPr lang="ru-RU" sz="1400" dirty="0" err="1"/>
              <a:t>Шилер</a:t>
            </a:r>
            <a:r>
              <a:rPr lang="ru-RU" sz="1400" dirty="0"/>
              <a:t> (</a:t>
            </a:r>
            <a:r>
              <a:rPr lang="ru-RU" sz="1400" dirty="0" err="1"/>
              <a:t>Марбах</a:t>
            </a:r>
            <a:r>
              <a:rPr lang="ru-RU" sz="1400" dirty="0"/>
              <a:t>); </a:t>
            </a:r>
            <a:r>
              <a:rPr lang="ru-RU" sz="1400" dirty="0" err="1"/>
              <a:t>музеите</a:t>
            </a:r>
            <a:r>
              <a:rPr lang="ru-RU" sz="1400" dirty="0"/>
              <a:t> </a:t>
            </a:r>
            <a:r>
              <a:rPr lang="ru-RU" sz="1400" dirty="0" err="1"/>
              <a:t>на</a:t>
            </a:r>
            <a:r>
              <a:rPr lang="ru-RU" sz="1400" dirty="0"/>
              <a:t> </a:t>
            </a:r>
            <a:r>
              <a:rPr lang="ru-RU" sz="1400" dirty="0" err="1"/>
              <a:t>Шилер</a:t>
            </a:r>
            <a:r>
              <a:rPr lang="ru-RU" sz="1400" dirty="0"/>
              <a:t> и </a:t>
            </a:r>
            <a:r>
              <a:rPr lang="ru-RU" sz="1400" dirty="0" err="1"/>
              <a:t>Гьоте</a:t>
            </a:r>
            <a:r>
              <a:rPr lang="ru-RU" sz="1400" dirty="0"/>
              <a:t> (</a:t>
            </a:r>
            <a:r>
              <a:rPr lang="ru-RU" sz="1400" dirty="0" err="1"/>
              <a:t>Ваймар</a:t>
            </a:r>
            <a:r>
              <a:rPr lang="ru-RU" sz="1400" dirty="0"/>
              <a:t>); </a:t>
            </a:r>
            <a:r>
              <a:rPr lang="ru-RU" sz="1400" dirty="0" err="1"/>
              <a:t>музеите</a:t>
            </a:r>
            <a:r>
              <a:rPr lang="ru-RU" sz="1400" dirty="0"/>
              <a:t> на </a:t>
            </a:r>
            <a:r>
              <a:rPr lang="ru-RU" sz="1400" dirty="0" err="1"/>
              <a:t>изящното</a:t>
            </a:r>
            <a:r>
              <a:rPr lang="ru-RU" sz="1400" dirty="0"/>
              <a:t> </a:t>
            </a:r>
            <a:r>
              <a:rPr lang="ru-RU" sz="1400" dirty="0" err="1"/>
              <a:t>изкуство</a:t>
            </a:r>
            <a:r>
              <a:rPr lang="ru-RU" sz="1400" dirty="0"/>
              <a:t> и на </a:t>
            </a:r>
            <a:r>
              <a:rPr lang="ru-RU" sz="1400" dirty="0" err="1"/>
              <a:t>кафето</a:t>
            </a:r>
            <a:r>
              <a:rPr lang="ru-RU" sz="1400" dirty="0"/>
              <a:t> (</a:t>
            </a:r>
            <a:r>
              <a:rPr lang="ru-RU" sz="1400" dirty="0" err="1"/>
              <a:t>Лайпциг</a:t>
            </a:r>
            <a:r>
              <a:rPr lang="ru-RU" sz="1400" dirty="0"/>
              <a:t>).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err="1"/>
              <a:t>Замъци</a:t>
            </a:r>
            <a:r>
              <a:rPr lang="ru-RU" sz="1400" dirty="0"/>
              <a:t>: </a:t>
            </a:r>
            <a:r>
              <a:rPr lang="ru-RU" sz="1400" dirty="0" err="1"/>
              <a:t>Всеки</a:t>
            </a:r>
            <a:r>
              <a:rPr lang="ru-RU" sz="1400" dirty="0"/>
              <a:t> </a:t>
            </a:r>
            <a:r>
              <a:rPr lang="ru-RU" sz="1400" dirty="0" err="1"/>
              <a:t>замък</a:t>
            </a:r>
            <a:r>
              <a:rPr lang="ru-RU" sz="1400" dirty="0"/>
              <a:t> в Германия е оригинален и неповторим, </a:t>
            </a:r>
            <a:r>
              <a:rPr lang="ru-RU" sz="1400" dirty="0" err="1"/>
              <a:t>има</a:t>
            </a:r>
            <a:r>
              <a:rPr lang="ru-RU" sz="1400" dirty="0"/>
              <a:t> своя </a:t>
            </a:r>
            <a:r>
              <a:rPr lang="ru-RU" sz="1400" dirty="0" err="1"/>
              <a:t>вълнуваща</a:t>
            </a:r>
            <a:r>
              <a:rPr lang="ru-RU" sz="1400" dirty="0"/>
              <a:t> история, </a:t>
            </a:r>
            <a:r>
              <a:rPr lang="ru-RU" sz="1400" dirty="0" err="1"/>
              <a:t>която</a:t>
            </a:r>
            <a:r>
              <a:rPr lang="ru-RU" sz="1400" dirty="0"/>
              <a:t> пази и </a:t>
            </a:r>
            <a:r>
              <a:rPr lang="ru-RU" sz="1400" dirty="0" err="1"/>
              <a:t>днес</a:t>
            </a:r>
            <a:r>
              <a:rPr lang="ru-RU" sz="1400" dirty="0"/>
              <a:t>. Макар </a:t>
            </a:r>
            <a:r>
              <a:rPr lang="ru-RU" sz="1400" dirty="0" err="1"/>
              <a:t>че</a:t>
            </a:r>
            <a:r>
              <a:rPr lang="ru-RU" sz="1400" dirty="0"/>
              <a:t> </a:t>
            </a:r>
            <a:r>
              <a:rPr lang="ru-RU" sz="1400" dirty="0" err="1"/>
              <a:t>някои</a:t>
            </a:r>
            <a:r>
              <a:rPr lang="ru-RU" sz="1400" dirty="0"/>
              <a:t> не </a:t>
            </a:r>
            <a:r>
              <a:rPr lang="ru-RU" sz="1400" dirty="0" err="1"/>
              <a:t>са</a:t>
            </a:r>
            <a:r>
              <a:rPr lang="ru-RU" sz="1400" dirty="0"/>
              <a:t> добре </a:t>
            </a:r>
            <a:r>
              <a:rPr lang="ru-RU" sz="1400" dirty="0" err="1"/>
              <a:t>запазени</a:t>
            </a:r>
            <a:r>
              <a:rPr lang="ru-RU" sz="1400" dirty="0"/>
              <a:t>, </a:t>
            </a:r>
            <a:r>
              <a:rPr lang="ru-RU" sz="1400" dirty="0" err="1"/>
              <a:t>има</a:t>
            </a:r>
            <a:r>
              <a:rPr lang="ru-RU" sz="1400" dirty="0"/>
              <a:t> </a:t>
            </a:r>
            <a:r>
              <a:rPr lang="ru-RU" sz="1400" dirty="0" err="1"/>
              <a:t>замъци</a:t>
            </a:r>
            <a:r>
              <a:rPr lang="ru-RU" sz="1400" dirty="0"/>
              <a:t> от </a:t>
            </a:r>
            <a:r>
              <a:rPr lang="ru-RU" sz="1400" dirty="0" err="1"/>
              <a:t>всяка</a:t>
            </a:r>
            <a:r>
              <a:rPr lang="ru-RU" sz="1400" dirty="0"/>
              <a:t> </a:t>
            </a:r>
            <a:r>
              <a:rPr lang="ru-RU" sz="1400" dirty="0" err="1"/>
              <a:t>епоха</a:t>
            </a:r>
            <a:r>
              <a:rPr lang="ru-RU" sz="1400" dirty="0"/>
              <a:t> и </a:t>
            </a:r>
            <a:r>
              <a:rPr lang="ru-RU" sz="1400" dirty="0" err="1"/>
              <a:t>всеки</a:t>
            </a:r>
            <a:r>
              <a:rPr lang="ru-RU" sz="1400" dirty="0"/>
              <a:t> стил. Много от </a:t>
            </a:r>
            <a:r>
              <a:rPr lang="ru-RU" sz="1400" dirty="0" err="1"/>
              <a:t>тях</a:t>
            </a:r>
            <a:r>
              <a:rPr lang="ru-RU" sz="1400" dirty="0"/>
              <a:t> се </a:t>
            </a:r>
            <a:r>
              <a:rPr lang="ru-RU" sz="1400" dirty="0" err="1"/>
              <a:t>използват</a:t>
            </a:r>
            <a:r>
              <a:rPr lang="ru-RU" sz="1400" dirty="0"/>
              <a:t> за </a:t>
            </a:r>
            <a:r>
              <a:rPr lang="ru-RU" sz="1400" dirty="0" err="1"/>
              <a:t>организиране</a:t>
            </a:r>
            <a:r>
              <a:rPr lang="ru-RU" sz="1400" dirty="0"/>
              <a:t> на </a:t>
            </a:r>
            <a:r>
              <a:rPr lang="ru-RU" sz="1400" dirty="0" err="1"/>
              <a:t>концерти</a:t>
            </a:r>
            <a:r>
              <a:rPr lang="ru-RU" sz="1400" dirty="0"/>
              <a:t>, </a:t>
            </a:r>
            <a:r>
              <a:rPr lang="ru-RU" sz="1400" dirty="0" err="1"/>
              <a:t>сватбени</a:t>
            </a:r>
            <a:r>
              <a:rPr lang="ru-RU" sz="1400" dirty="0"/>
              <a:t> </a:t>
            </a:r>
            <a:r>
              <a:rPr lang="ru-RU" sz="1400" dirty="0" err="1"/>
              <a:t>тържества</a:t>
            </a:r>
            <a:r>
              <a:rPr lang="ru-RU" sz="1400" dirty="0"/>
              <a:t> и </a:t>
            </a:r>
            <a:r>
              <a:rPr lang="ru-RU" sz="1400" dirty="0" err="1"/>
              <a:t>други</a:t>
            </a:r>
            <a:r>
              <a:rPr lang="ru-RU" sz="1400" dirty="0"/>
              <a:t> </a:t>
            </a:r>
            <a:r>
              <a:rPr lang="ru-RU" sz="1400" dirty="0" err="1"/>
              <a:t>празненства</a:t>
            </a:r>
            <a:r>
              <a:rPr lang="ru-RU" sz="1400" dirty="0"/>
              <a:t>. </a:t>
            </a:r>
            <a:r>
              <a:rPr lang="ru-RU" sz="1400" dirty="0" err="1"/>
              <a:t>Едни</a:t>
            </a:r>
            <a:r>
              <a:rPr lang="ru-RU" sz="1400" dirty="0"/>
              <a:t> от </a:t>
            </a:r>
            <a:r>
              <a:rPr lang="ru-RU" sz="1400" dirty="0" err="1"/>
              <a:t>известните</a:t>
            </a:r>
            <a:r>
              <a:rPr lang="ru-RU" sz="1400" dirty="0"/>
              <a:t> </a:t>
            </a:r>
            <a:r>
              <a:rPr lang="ru-RU" sz="1400" dirty="0" err="1"/>
              <a:t>замъци</a:t>
            </a:r>
            <a:r>
              <a:rPr lang="ru-RU" sz="1400" dirty="0"/>
              <a:t> </a:t>
            </a:r>
            <a:r>
              <a:rPr lang="ru-RU" sz="1400" dirty="0" err="1"/>
              <a:t>са</a:t>
            </a:r>
            <a:r>
              <a:rPr lang="ru-RU" sz="1400" dirty="0"/>
              <a:t> „</a:t>
            </a:r>
            <a:r>
              <a:rPr lang="ru-RU" sz="1400" dirty="0" err="1"/>
              <a:t>Кайзербург</a:t>
            </a:r>
            <a:r>
              <a:rPr lang="ru-RU" sz="1400" dirty="0"/>
              <a:t>” в Нюрнберг, „</a:t>
            </a:r>
            <a:r>
              <a:rPr lang="ru-RU" sz="1400" dirty="0" err="1"/>
              <a:t>Херенкимзее</a:t>
            </a:r>
            <a:r>
              <a:rPr lang="ru-RU" sz="1400" dirty="0"/>
              <a:t>” на остров </a:t>
            </a:r>
            <a:r>
              <a:rPr lang="ru-RU" sz="1400" dirty="0" err="1"/>
              <a:t>Херенинзел</a:t>
            </a:r>
            <a:r>
              <a:rPr lang="ru-RU" sz="1400" dirty="0"/>
              <a:t>, „</a:t>
            </a:r>
            <a:r>
              <a:rPr lang="ru-RU" sz="1400" dirty="0" err="1"/>
              <a:t>Нойшванщтайн</a:t>
            </a:r>
            <a:r>
              <a:rPr lang="ru-RU" sz="1400" dirty="0"/>
              <a:t>” в Бавария, Резиденция на </a:t>
            </a:r>
            <a:r>
              <a:rPr lang="ru-RU" sz="1400" dirty="0" err="1"/>
              <a:t>княжеските</a:t>
            </a:r>
            <a:r>
              <a:rPr lang="ru-RU" sz="1400" dirty="0"/>
              <a:t> </a:t>
            </a:r>
            <a:r>
              <a:rPr lang="ru-RU" sz="1400" dirty="0" err="1"/>
              <a:t>архиепископи</a:t>
            </a:r>
            <a:r>
              <a:rPr lang="ru-RU" sz="1400" dirty="0"/>
              <a:t> </a:t>
            </a:r>
            <a:r>
              <a:rPr lang="ru-RU" sz="1400" dirty="0" err="1"/>
              <a:t>във</a:t>
            </a:r>
            <a:r>
              <a:rPr lang="ru-RU" sz="1400" dirty="0"/>
              <a:t> Вюрцбург, „</a:t>
            </a:r>
            <a:r>
              <a:rPr lang="ru-RU" sz="1400" dirty="0" err="1"/>
              <a:t>Шарлотенбург</a:t>
            </a:r>
            <a:r>
              <a:rPr lang="ru-RU" sz="1400" dirty="0"/>
              <a:t>” в Берлин, „Сан </a:t>
            </a:r>
            <a:r>
              <a:rPr lang="ru-RU" sz="1400" dirty="0" err="1"/>
              <a:t>Суси</a:t>
            </a:r>
            <a:r>
              <a:rPr lang="ru-RU" sz="1400" dirty="0"/>
              <a:t>” в Потсдам, „</a:t>
            </a:r>
            <a:r>
              <a:rPr lang="ru-RU" sz="1400" dirty="0" err="1"/>
              <a:t>Мирабел</a:t>
            </a:r>
            <a:r>
              <a:rPr lang="ru-RU" sz="1400" dirty="0"/>
              <a:t>” и „</a:t>
            </a:r>
            <a:r>
              <a:rPr lang="ru-RU" sz="1400" dirty="0" err="1"/>
              <a:t>Хоензалцбург</a:t>
            </a:r>
            <a:r>
              <a:rPr lang="ru-RU" sz="1400" dirty="0"/>
              <a:t>” в </a:t>
            </a:r>
            <a:r>
              <a:rPr lang="ru-RU" sz="1400" dirty="0" err="1"/>
              <a:t>Залцбург</a:t>
            </a:r>
            <a:r>
              <a:rPr lang="ru-RU" sz="1400" dirty="0"/>
              <a:t>, „</a:t>
            </a:r>
            <a:r>
              <a:rPr lang="ru-RU" sz="1400" dirty="0" err="1"/>
              <a:t>Белведере</a:t>
            </a:r>
            <a:r>
              <a:rPr lang="ru-RU" sz="1400" dirty="0"/>
              <a:t>”, „</a:t>
            </a:r>
            <a:r>
              <a:rPr lang="ru-RU" sz="1400" dirty="0" err="1"/>
              <a:t>Нимфенбург</a:t>
            </a:r>
            <a:r>
              <a:rPr lang="ru-RU" sz="1400" dirty="0"/>
              <a:t>” </a:t>
            </a:r>
            <a:r>
              <a:rPr lang="ru-RU" sz="1400" dirty="0" err="1"/>
              <a:t>в</a:t>
            </a:r>
            <a:r>
              <a:rPr lang="ru-RU" sz="1400" dirty="0"/>
              <a:t> Мюнхен, „</a:t>
            </a:r>
            <a:r>
              <a:rPr lang="ru-RU" sz="1400" dirty="0" err="1"/>
              <a:t>Хоензалцбург</a:t>
            </a:r>
            <a:r>
              <a:rPr lang="ru-RU" sz="1400" dirty="0"/>
              <a:t>” в Берхтесгаден. Опери и </a:t>
            </a:r>
            <a:r>
              <a:rPr lang="ru-RU" sz="1400" dirty="0" err="1"/>
              <a:t>театри</a:t>
            </a:r>
            <a:r>
              <a:rPr lang="ru-RU" sz="1400" dirty="0"/>
              <a:t>: – „</a:t>
            </a:r>
            <a:r>
              <a:rPr lang="ru-RU" sz="1400" dirty="0" err="1"/>
              <a:t>Дойчес</a:t>
            </a:r>
            <a:r>
              <a:rPr lang="ru-RU" sz="1400" dirty="0"/>
              <a:t> </a:t>
            </a:r>
            <a:r>
              <a:rPr lang="ru-RU" sz="1400" dirty="0" err="1"/>
              <a:t>Театер</a:t>
            </a:r>
            <a:r>
              <a:rPr lang="ru-RU" sz="1400" dirty="0"/>
              <a:t>” </a:t>
            </a:r>
            <a:r>
              <a:rPr lang="ru-RU" sz="1400" dirty="0" err="1"/>
              <a:t>и</a:t>
            </a:r>
            <a:r>
              <a:rPr lang="ru-RU" sz="1400" dirty="0"/>
              <a:t> </a:t>
            </a:r>
            <a:r>
              <a:rPr lang="ru-RU" sz="1400" dirty="0" err="1"/>
              <a:t>Нацоналната</a:t>
            </a:r>
            <a:r>
              <a:rPr lang="ru-RU" sz="1400" dirty="0"/>
              <a:t> опера на Германия в </a:t>
            </a:r>
            <a:r>
              <a:rPr lang="ru-RU" sz="1400" dirty="0" err="1"/>
              <a:t>Берлин,националните</a:t>
            </a:r>
            <a:r>
              <a:rPr lang="ru-RU" sz="1400" dirty="0"/>
              <a:t> </a:t>
            </a:r>
            <a:r>
              <a:rPr lang="ru-RU" sz="1400" dirty="0" err="1"/>
              <a:t>театри</a:t>
            </a:r>
            <a:r>
              <a:rPr lang="ru-RU" sz="1400" dirty="0"/>
              <a:t> </a:t>
            </a:r>
            <a:r>
              <a:rPr lang="ru-RU" sz="1400" dirty="0" err="1"/>
              <a:t>във</a:t>
            </a:r>
            <a:r>
              <a:rPr lang="ru-RU" sz="1400" dirty="0"/>
              <a:t> </a:t>
            </a:r>
            <a:r>
              <a:rPr lang="ru-RU" sz="1400" dirty="0" err="1"/>
              <a:t>Ваймар</a:t>
            </a:r>
            <a:r>
              <a:rPr lang="ru-RU" sz="1400" dirty="0"/>
              <a:t> и </a:t>
            </a:r>
            <a:r>
              <a:rPr lang="ru-RU" sz="1400" dirty="0" err="1"/>
              <a:t>Манхайм</a:t>
            </a:r>
            <a:r>
              <a:rPr lang="ru-RU" sz="1400" dirty="0"/>
              <a:t>, </a:t>
            </a:r>
            <a:r>
              <a:rPr lang="ru-RU" sz="1400" dirty="0" err="1"/>
              <a:t>Театер</a:t>
            </a:r>
            <a:r>
              <a:rPr lang="ru-RU" sz="1400" dirty="0"/>
              <a:t> </a:t>
            </a:r>
            <a:r>
              <a:rPr lang="ru-RU" sz="1400" dirty="0" err="1"/>
              <a:t>дер</a:t>
            </a:r>
            <a:r>
              <a:rPr lang="ru-RU" sz="1400" dirty="0"/>
              <a:t> </a:t>
            </a:r>
            <a:r>
              <a:rPr lang="ru-RU" sz="1400" dirty="0" err="1"/>
              <a:t>Велт</a:t>
            </a:r>
            <a:r>
              <a:rPr lang="ru-RU" sz="1400" dirty="0"/>
              <a:t> в </a:t>
            </a:r>
            <a:r>
              <a:rPr lang="ru-RU" sz="1400" dirty="0" err="1"/>
              <a:t>Щутгарт</a:t>
            </a:r>
            <a:r>
              <a:rPr lang="ru-RU" sz="1400" dirty="0"/>
              <a:t>, </a:t>
            </a:r>
            <a:r>
              <a:rPr lang="ru-RU" sz="1400" dirty="0" err="1"/>
              <a:t>театърът</a:t>
            </a:r>
            <a:r>
              <a:rPr lang="ru-RU" sz="1400" dirty="0"/>
              <a:t> на Бавария в Мюнхен, </a:t>
            </a:r>
            <a:r>
              <a:rPr lang="ru-RU" sz="1400" dirty="0" err="1"/>
              <a:t>театърът</a:t>
            </a:r>
            <a:r>
              <a:rPr lang="ru-RU" sz="1400" dirty="0"/>
              <a:t> в </a:t>
            </a:r>
            <a:r>
              <a:rPr lang="ru-RU" sz="1400" dirty="0" err="1"/>
              <a:t>Хамбург</a:t>
            </a:r>
            <a:r>
              <a:rPr lang="ru-RU" sz="1400" dirty="0"/>
              <a:t>, </a:t>
            </a:r>
            <a:r>
              <a:rPr lang="ru-RU" sz="1400" dirty="0" err="1"/>
              <a:t>Хановер</a:t>
            </a:r>
            <a:r>
              <a:rPr lang="ru-RU" sz="1400" dirty="0"/>
              <a:t> опера, </a:t>
            </a:r>
            <a:r>
              <a:rPr lang="ru-RU" sz="1400" dirty="0" err="1"/>
              <a:t>Дрезденска</a:t>
            </a:r>
            <a:r>
              <a:rPr lang="ru-RU" sz="1400" dirty="0"/>
              <a:t> опера, </a:t>
            </a:r>
            <a:r>
              <a:rPr lang="ru-RU" sz="1400" dirty="0" err="1"/>
              <a:t>Операта</a:t>
            </a:r>
            <a:r>
              <a:rPr lang="ru-RU" sz="1400" dirty="0"/>
              <a:t> в Бон.</a:t>
            </a:r>
            <a:endParaRPr lang="bg-BG" sz="1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32656"/>
            <a:ext cx="4040188" cy="201622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Берлинският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международен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кинофестивал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2" tooltip="Немски език"/>
              </a:rPr>
              <a:t>немски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Filmfestspiele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наричан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Берлинале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по подобие на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венецианското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3" tooltip="Биенале"/>
              </a:rPr>
              <a:t>биенале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се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нарежда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важност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кинофестивалите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>
                <a:latin typeface="Times New Roman" pitchFamily="18" charset="0"/>
                <a:cs typeface="Times New Roman" pitchFamily="18" charset="0"/>
                <a:hlinkClick r:id="rId4" tooltip="Венециански филмов фестивал"/>
              </a:rPr>
              <a:t>Венеция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b="0" dirty="0">
                <a:latin typeface="Times New Roman" pitchFamily="18" charset="0"/>
                <a:cs typeface="Times New Roman" pitchFamily="18" charset="0"/>
                <a:hlinkClick r:id="rId5" tooltip="Кан (филмов фестивал)"/>
              </a:rPr>
              <a:t>Кан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водещ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европейски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6" tooltip="Фестивал"/>
              </a:rPr>
              <a:t>фестивал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Berlinale2007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tretch>
            <a:fillRect/>
          </a:stretch>
        </p:blipFill>
        <p:spPr>
          <a:xfrm>
            <a:off x="457200" y="2564905"/>
            <a:ext cx="4040188" cy="3460426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332656"/>
            <a:ext cx="4041775" cy="27363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Дълга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музеите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2" tooltip="Немски език"/>
              </a:rPr>
              <a:t>немски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Lange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Nacht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1" dirty="0" err="1">
                <a:latin typeface="Times New Roman" pitchFamily="18" charset="0"/>
                <a:cs typeface="Times New Roman" pitchFamily="18" charset="0"/>
              </a:rPr>
              <a:t>Museen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) 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културна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инициатива,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започва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провежда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от 1997 г. в </a:t>
            </a:r>
            <a:r>
              <a:rPr lang="ru-RU" b="0" dirty="0">
                <a:latin typeface="Times New Roman" pitchFamily="18" charset="0"/>
                <a:cs typeface="Times New Roman" pitchFamily="18" charset="0"/>
                <a:hlinkClick r:id="rId8" tooltip="Берлин"/>
              </a:rPr>
              <a:t>Берлин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впоследствие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намира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отзвук и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продължение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европейски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градове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Събитието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организира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по 2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пъти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годината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края на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януари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февруари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 в края на август) от множество </a:t>
            </a:r>
            <a:r>
              <a:rPr lang="ru-RU" b="0" dirty="0">
                <a:latin typeface="Times New Roman" pitchFamily="18" charset="0"/>
                <a:cs typeface="Times New Roman" pitchFamily="18" charset="0"/>
                <a:hlinkClick r:id="rId9" tooltip="Музей"/>
              </a:rPr>
              <a:t>музеи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10" tooltip="Галерия"/>
              </a:rPr>
              <a:t>галерии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Берлинския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11" tooltip="Планетариум"/>
              </a:rPr>
              <a:t>планетариум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културни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институции,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едновременно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откриват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врати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за 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  <a:hlinkClick r:id="rId12" tooltip="Нощ"/>
              </a:rPr>
              <a:t>нощни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 посещения с цел да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привлекат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по-млада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аудитория.</a:t>
            </a:r>
          </a:p>
          <a:p>
            <a:endParaRPr lang="bg-BG" dirty="0"/>
          </a:p>
        </p:txBody>
      </p:sp>
      <p:pic>
        <p:nvPicPr>
          <p:cNvPr id="8" name="Контейнер за съдържание 7" descr="1387653456_4_559x345.jpg"/>
          <p:cNvPicPr>
            <a:picLocks noGrp="1" noChangeAspect="1"/>
          </p:cNvPicPr>
          <p:nvPr>
            <p:ph sz="quarter" idx="4"/>
          </p:nvPr>
        </p:nvPicPr>
        <p:blipFill>
          <a:blip r:embed="rId13" cstate="print"/>
          <a:stretch>
            <a:fillRect/>
          </a:stretch>
        </p:blipFill>
        <p:spPr>
          <a:xfrm>
            <a:off x="4808537" y="2996952"/>
            <a:ext cx="3714750" cy="2958554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2016224" cy="72008"/>
          </a:xfrm>
        </p:spPr>
        <p:txBody>
          <a:bodyPr>
            <a:normAutofit fontScale="90000"/>
          </a:bodyPr>
          <a:lstStyle/>
          <a:p>
            <a:r>
              <a:rPr lang="bg-BG" sz="2800" b="1" dirty="0" smtClean="0"/>
              <a:t>МУЗЕИ</a:t>
            </a:r>
            <a:endParaRPr lang="bg-BG" sz="2800" b="1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20162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/>
              <a:t>Музеят</a:t>
            </a:r>
            <a:r>
              <a:rPr lang="ru-RU" dirty="0"/>
              <a:t> Боде</a:t>
            </a:r>
            <a:r>
              <a:rPr lang="ru-RU" b="0" dirty="0"/>
              <a:t> (на </a:t>
            </a:r>
            <a:r>
              <a:rPr lang="ru-RU" b="0" dirty="0" err="1">
                <a:hlinkClick r:id="rId2" tooltip="Немски език"/>
              </a:rPr>
              <a:t>немски</a:t>
            </a:r>
            <a:r>
              <a:rPr lang="ru-RU" b="0" dirty="0"/>
              <a:t>: </a:t>
            </a:r>
            <a:r>
              <a:rPr lang="ru-RU" b="0" i="1" dirty="0" err="1"/>
              <a:t>Bode-Museum</a:t>
            </a:r>
            <a:r>
              <a:rPr lang="ru-RU" b="0" dirty="0"/>
              <a:t>) принадлежи </a:t>
            </a:r>
            <a:r>
              <a:rPr lang="ru-RU" b="0" dirty="0" err="1"/>
              <a:t>към</a:t>
            </a:r>
            <a:r>
              <a:rPr lang="ru-RU" b="0" dirty="0"/>
              <a:t> </a:t>
            </a:r>
            <a:r>
              <a:rPr lang="ru-RU" b="0" dirty="0" err="1">
                <a:hlinkClick r:id="rId3" tooltip="Берлин"/>
              </a:rPr>
              <a:t>берлинския</a:t>
            </a:r>
            <a:r>
              <a:rPr lang="ru-RU" b="0" dirty="0"/>
              <a:t> архитектурен </a:t>
            </a:r>
            <a:r>
              <a:rPr lang="ru-RU" b="0" dirty="0" err="1"/>
              <a:t>ансамбъл</a:t>
            </a:r>
            <a:r>
              <a:rPr lang="ru-RU" b="0" dirty="0"/>
              <a:t> </a:t>
            </a:r>
            <a:r>
              <a:rPr lang="ru-RU" b="0" dirty="0" err="1">
                <a:hlinkClick r:id="rId4" tooltip="Музеен остров"/>
              </a:rPr>
              <a:t>Музеен</a:t>
            </a:r>
            <a:r>
              <a:rPr lang="ru-RU" b="0" dirty="0">
                <a:hlinkClick r:id="rId4" tooltip="Музеен остров"/>
              </a:rPr>
              <a:t> остров</a:t>
            </a:r>
            <a:r>
              <a:rPr lang="ru-RU" b="0" dirty="0"/>
              <a:t>, внесен в </a:t>
            </a:r>
            <a:r>
              <a:rPr lang="ru-RU" b="0" dirty="0" err="1">
                <a:hlinkClick r:id="rId5" tooltip="Списък на световното културно и природно наследство на ЮНЕСКО"/>
              </a:rPr>
              <a:t>списъка</a:t>
            </a:r>
            <a:r>
              <a:rPr lang="ru-RU" b="0" dirty="0">
                <a:hlinkClick r:id="rId5" tooltip="Списък на световното културно и природно наследство на ЮНЕСКО"/>
              </a:rPr>
              <a:t> на </a:t>
            </a:r>
            <a:r>
              <a:rPr lang="ru-RU" b="0" dirty="0" err="1">
                <a:hlinkClick r:id="rId5" tooltip="Списък на световното културно и природно наследство на ЮНЕСКО"/>
              </a:rPr>
              <a:t>световното</a:t>
            </a:r>
            <a:r>
              <a:rPr lang="ru-RU" b="0" dirty="0">
                <a:hlinkClick r:id="rId5" tooltip="Списък на световното културно и природно наследство на ЮНЕСКО"/>
              </a:rPr>
              <a:t> </a:t>
            </a:r>
            <a:r>
              <a:rPr lang="ru-RU" b="0" dirty="0" err="1">
                <a:hlinkClick r:id="rId5" tooltip="Списък на световното културно и природно наследство на ЮНЕСКО"/>
              </a:rPr>
              <a:t>културно</a:t>
            </a:r>
            <a:r>
              <a:rPr lang="ru-RU" b="0" dirty="0">
                <a:hlinkClick r:id="rId5" tooltip="Списък на световното културно и природно наследство на ЮНЕСКО"/>
              </a:rPr>
              <a:t> и </a:t>
            </a:r>
            <a:r>
              <a:rPr lang="ru-RU" b="0" dirty="0" err="1">
                <a:hlinkClick r:id="rId5" tooltip="Списък на световното културно и природно наследство на ЮНЕСКО"/>
              </a:rPr>
              <a:t>природно</a:t>
            </a:r>
            <a:r>
              <a:rPr lang="ru-RU" b="0" dirty="0">
                <a:hlinkClick r:id="rId5" tooltip="Списък на световното културно и природно наследство на ЮНЕСКО"/>
              </a:rPr>
              <a:t> наследство</a:t>
            </a:r>
            <a:r>
              <a:rPr lang="ru-RU" b="0" dirty="0"/>
              <a:t> на </a:t>
            </a:r>
            <a:r>
              <a:rPr lang="ru-RU" b="0" dirty="0">
                <a:hlinkClick r:id="rId6" tooltip="ЮНЕСКО"/>
              </a:rPr>
              <a:t>ЮНЕСКО</a:t>
            </a:r>
            <a:r>
              <a:rPr lang="ru-RU" b="0" dirty="0"/>
              <a:t>.</a:t>
            </a:r>
            <a:r>
              <a:rPr lang="ru-RU" b="0" baseline="30000" dirty="0">
                <a:hlinkClick r:id="rId7"/>
              </a:rPr>
              <a:t>[1]</a:t>
            </a:r>
            <a:r>
              <a:rPr lang="ru-RU" b="0" dirty="0"/>
              <a:t> </a:t>
            </a:r>
            <a:r>
              <a:rPr lang="ru-RU" b="0" dirty="0" err="1"/>
              <a:t>Създаден</a:t>
            </a:r>
            <a:r>
              <a:rPr lang="ru-RU" b="0" dirty="0"/>
              <a:t> е по </a:t>
            </a:r>
            <a:r>
              <a:rPr lang="ru-RU" b="0" dirty="0" err="1"/>
              <a:t>нареждане</a:t>
            </a:r>
            <a:r>
              <a:rPr lang="ru-RU" b="0" dirty="0"/>
              <a:t> на </a:t>
            </a:r>
            <a:r>
              <a:rPr lang="ru-RU" b="0" dirty="0" err="1"/>
              <a:t>германския</a:t>
            </a:r>
            <a:r>
              <a:rPr lang="ru-RU" b="0" dirty="0"/>
              <a:t> </a:t>
            </a:r>
            <a:r>
              <a:rPr lang="ru-RU" b="0" dirty="0">
                <a:hlinkClick r:id="rId8" tooltip="Кайзер"/>
              </a:rPr>
              <a:t>кайзер</a:t>
            </a:r>
            <a:r>
              <a:rPr lang="ru-RU" b="0" dirty="0"/>
              <a:t> и крал на </a:t>
            </a:r>
            <a:r>
              <a:rPr lang="ru-RU" b="0" dirty="0" err="1">
                <a:hlinkClick r:id="rId9" tooltip="Прусия"/>
              </a:rPr>
              <a:t>Прусия</a:t>
            </a:r>
            <a:r>
              <a:rPr lang="ru-RU" b="0" dirty="0"/>
              <a:t> </a:t>
            </a:r>
            <a:r>
              <a:rPr lang="ru-RU" b="0" u="sng" dirty="0" err="1">
                <a:hlinkClick r:id="rId10"/>
              </a:rPr>
              <a:t>Вилхелм</a:t>
            </a:r>
            <a:r>
              <a:rPr lang="ru-RU" b="0" u="sng" dirty="0">
                <a:hlinkClick r:id="rId10"/>
              </a:rPr>
              <a:t> II</a:t>
            </a:r>
            <a:r>
              <a:rPr lang="ru-RU" b="0" dirty="0"/>
              <a:t>, построен е от </a:t>
            </a:r>
            <a:r>
              <a:rPr lang="ru-RU" b="0" dirty="0" err="1"/>
              <a:t>архитекта</a:t>
            </a:r>
            <a:r>
              <a:rPr lang="ru-RU" b="0" dirty="0"/>
              <a:t> </a:t>
            </a:r>
            <a:r>
              <a:rPr lang="ru-RU" b="0" dirty="0" err="1"/>
              <a:t>Ернст</a:t>
            </a:r>
            <a:r>
              <a:rPr lang="ru-RU" b="0" dirty="0"/>
              <a:t> фон Ине (</a:t>
            </a:r>
            <a:r>
              <a:rPr lang="ru-RU" b="0" dirty="0" err="1"/>
              <a:t>Ernst</a:t>
            </a:r>
            <a:r>
              <a:rPr lang="ru-RU" b="0" dirty="0"/>
              <a:t> </a:t>
            </a:r>
            <a:r>
              <a:rPr lang="ru-RU" b="0" dirty="0" err="1"/>
              <a:t>von</a:t>
            </a:r>
            <a:r>
              <a:rPr lang="ru-RU" b="0" dirty="0"/>
              <a:t> </a:t>
            </a:r>
            <a:r>
              <a:rPr lang="ru-RU" b="0" dirty="0" err="1"/>
              <a:t>Ihne</a:t>
            </a:r>
            <a:r>
              <a:rPr lang="ru-RU" b="0" dirty="0"/>
              <a:t>). </a:t>
            </a:r>
            <a:r>
              <a:rPr lang="ru-RU" b="0" dirty="0" err="1"/>
              <a:t>Сградата</a:t>
            </a:r>
            <a:r>
              <a:rPr lang="ru-RU" b="0" dirty="0"/>
              <a:t> е в </a:t>
            </a:r>
            <a:r>
              <a:rPr lang="ru-RU" b="0" dirty="0" err="1">
                <a:hlinkClick r:id="rId11" tooltip="Необарок"/>
              </a:rPr>
              <a:t>необароков</a:t>
            </a:r>
            <a:r>
              <a:rPr lang="ru-RU" b="0" dirty="0"/>
              <a:t> </a:t>
            </a:r>
            <a:r>
              <a:rPr lang="ru-RU" b="0" dirty="0" err="1"/>
              <a:t>стил</a:t>
            </a:r>
            <a:r>
              <a:rPr lang="ru-RU" b="0" dirty="0"/>
              <a:t>, </a:t>
            </a:r>
            <a:r>
              <a:rPr lang="ru-RU" b="0" dirty="0" err="1"/>
              <a:t>изградена</a:t>
            </a:r>
            <a:r>
              <a:rPr lang="ru-RU" b="0" dirty="0"/>
              <a:t> е в периода 1898 – </a:t>
            </a:r>
            <a:r>
              <a:rPr lang="ru-RU" b="0" dirty="0" smtClean="0"/>
              <a:t>1904г. </a:t>
            </a:r>
            <a:endParaRPr lang="bg-BG" dirty="0"/>
          </a:p>
        </p:txBody>
      </p:sp>
      <p:pic>
        <p:nvPicPr>
          <p:cNvPr id="7" name="Контейнер за съдържание 6" descr="270px-Bode_Musem_Berlin.jpg"/>
          <p:cNvPicPr>
            <a:picLocks noGrp="1" noChangeAspect="1"/>
          </p:cNvPicPr>
          <p:nvPr>
            <p:ph sz="half" idx="2"/>
          </p:nvPr>
        </p:nvPicPr>
        <p:blipFill>
          <a:blip r:embed="rId12" cstate="print"/>
          <a:stretch>
            <a:fillRect/>
          </a:stretch>
        </p:blipFill>
        <p:spPr>
          <a:xfrm>
            <a:off x="539552" y="2852936"/>
            <a:ext cx="3816424" cy="3456383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404664"/>
            <a:ext cx="4319463" cy="2448272"/>
          </a:xfrm>
        </p:spPr>
        <p:txBody>
          <a:bodyPr>
            <a:noAutofit/>
          </a:bodyPr>
          <a:lstStyle/>
          <a:p>
            <a:pPr algn="ctr"/>
            <a:r>
              <a:rPr lang="bg-BG" sz="1300" dirty="0" err="1">
                <a:latin typeface="Times New Roman" pitchFamily="18" charset="0"/>
                <a:cs typeface="Times New Roman" pitchFamily="18" charset="0"/>
              </a:rPr>
              <a:t>Дойчес</a:t>
            </a:r>
            <a:r>
              <a:rPr lang="bg-BG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300" dirty="0" err="1" smtClean="0">
                <a:latin typeface="Times New Roman" pitchFamily="18" charset="0"/>
                <a:cs typeface="Times New Roman" pitchFamily="18" charset="0"/>
              </a:rPr>
              <a:t>музеум</a:t>
            </a:r>
            <a:endParaRPr lang="bg-BG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0" dirty="0" smtClean="0">
                <a:latin typeface="Times New Roman" pitchFamily="18" charset="0"/>
                <a:cs typeface="Times New Roman" pitchFamily="18" charset="0"/>
              </a:rPr>
              <a:t>Увлекателен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както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и за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възрастни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той не е просто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място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гледане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а за активно участие –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правене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на химически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експерименти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натискане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бутони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дърпане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лостове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ръчки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каквито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в изобилие. Построен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остров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посред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река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Изар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тук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лесно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прекара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цял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компанията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на исторически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оригинали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германска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подводница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(от 1906 г.),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електрически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локомотив („Сименс“, 1879),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работната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маса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лабораторията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първи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път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осъществено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делението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на атома,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десетки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автомобили,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Бенц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“ от 1886 и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луксозните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Бугати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Даймлер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“ от 20-те и 30-те </a:t>
            </a:r>
            <a:r>
              <a:rPr lang="ru-RU" sz="1300" b="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300" b="0" dirty="0">
                <a:latin typeface="Times New Roman" pitchFamily="18" charset="0"/>
                <a:cs typeface="Times New Roman" pitchFamily="18" charset="0"/>
              </a:rPr>
              <a:t> на ХХ в.</a:t>
            </a:r>
            <a:endParaRPr lang="bg-BG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timthumb.jpg"/>
          <p:cNvPicPr>
            <a:picLocks noGrp="1" noChangeAspect="1"/>
          </p:cNvPicPr>
          <p:nvPr>
            <p:ph sz="quarter" idx="4"/>
          </p:nvPr>
        </p:nvPicPr>
        <p:blipFill>
          <a:blip r:embed="rId13" cstate="print"/>
          <a:stretch>
            <a:fillRect/>
          </a:stretch>
        </p:blipFill>
        <p:spPr>
          <a:xfrm>
            <a:off x="4645025" y="2852936"/>
            <a:ext cx="4041775" cy="3456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476672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ЗАМЪЦИ</a:t>
            </a:r>
            <a:endParaRPr lang="bg-BG" sz="28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4040188" cy="2592288"/>
          </a:xfrm>
        </p:spPr>
        <p:txBody>
          <a:bodyPr>
            <a:normAutofit fontScale="55000" lnSpcReduction="20000"/>
          </a:bodyPr>
          <a:lstStyle/>
          <a:p>
            <a:pPr algn="ctr" fontAlgn="base"/>
            <a:r>
              <a:rPr lang="ru-RU" sz="2900" b="0" dirty="0" err="1" smtClean="0">
                <a:latin typeface="Times New Roman" pitchFamily="18" charset="0"/>
                <a:cs typeface="Times New Roman" pitchFamily="18" charset="0"/>
              </a:rPr>
              <a:t>Замък</a:t>
            </a:r>
            <a:r>
              <a:rPr lang="ru-RU" sz="2900" b="0" dirty="0" smtClean="0">
                <a:latin typeface="Times New Roman" pitchFamily="18" charset="0"/>
                <a:cs typeface="Times New Roman" pitchFamily="18" charset="0"/>
              </a:rPr>
              <a:t> КАЙЗЕРБУРГ</a:t>
            </a:r>
          </a:p>
          <a:p>
            <a:pPr algn="just" fontAlgn="base"/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2500" b="0" dirty="0" err="1" smtClean="0">
                <a:latin typeface="Times New Roman" pitchFamily="18" charset="0"/>
                <a:cs typeface="Times New Roman" pitchFamily="18" charset="0"/>
              </a:rPr>
              <a:t>Кайзербург</a:t>
            </a:r>
            <a:r>
              <a:rPr lang="ru-RU" sz="25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  <a:hlinkClick r:id="rId2"/>
              </a:rPr>
              <a:t>Kaiserburg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  <a:hlinkClick r:id="rId2"/>
              </a:rPr>
              <a:t>Castle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/, известен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замъка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в Нюрнберг е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туристически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  <a:hlinkClick r:id="rId3"/>
              </a:rPr>
              <a:t>забележителности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исторически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немски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град. Той се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счита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за един от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най-важните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императорски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дворци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датиращ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  <a:hlinkClick r:id="rId4"/>
              </a:rPr>
              <a:t>Средновековието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продължение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от 5 столетия – от 1050 до 1571 г.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императори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Свещената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  <a:hlinkClick r:id="rId5"/>
              </a:rPr>
              <a:t>Римска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  <a:hlinkClick r:id="rId5"/>
              </a:rPr>
              <a:t> империя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избират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Кайзербург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за свое седалище в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различните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b="0" dirty="0" err="1">
                <a:latin typeface="Times New Roman" pitchFamily="18" charset="0"/>
                <a:cs typeface="Times New Roman" pitchFamily="18" charset="0"/>
              </a:rPr>
              <a:t>царуването</a:t>
            </a:r>
            <a:r>
              <a:rPr lang="ru-RU" sz="2500" b="0" dirty="0">
                <a:latin typeface="Times New Roman" pitchFamily="18" charset="0"/>
                <a:cs typeface="Times New Roman" pitchFamily="18" charset="0"/>
              </a:rPr>
              <a:t> си.</a:t>
            </a:r>
          </a:p>
          <a:p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nuremberg-castle-st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57200" y="2996952"/>
            <a:ext cx="4040188" cy="3384375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4008" y="620688"/>
            <a:ext cx="4320480" cy="230425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Дворецът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Шарлотенбург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  <a:hlinkClick r:id="rId7" tooltip="Немски език"/>
              </a:rPr>
              <a:t>немски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200" b="0" i="1" dirty="0" err="1">
                <a:latin typeface="Times New Roman" pitchFamily="18" charset="0"/>
                <a:cs typeface="Times New Roman" pitchFamily="18" charset="0"/>
              </a:rPr>
              <a:t>Schloss</a:t>
            </a:r>
            <a:r>
              <a:rPr lang="ru-RU" sz="22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i="1" dirty="0" err="1">
                <a:latin typeface="Times New Roman" pitchFamily="18" charset="0"/>
                <a:cs typeface="Times New Roman" pitchFamily="18" charset="0"/>
              </a:rPr>
              <a:t>Charlottenburg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) е сред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най-изисканите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представители на 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  <a:hlinkClick r:id="rId8" tooltip="Барокова архитектура"/>
              </a:rPr>
              <a:t>бароковата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  <a:hlinkClick r:id="rId8" tooltip="Барокова архитектура"/>
              </a:rPr>
              <a:t> архитектура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  <a:hlinkClick r:id="rId9" tooltip="Германия"/>
              </a:rPr>
              <a:t>Германия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Разположен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е в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едноименния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район на 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  <a:hlinkClick r:id="rId10" tooltip="Берлин"/>
              </a:rPr>
              <a:t>Берлин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Построен е по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разпореждане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съпругата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  <a:hlinkClick r:id="rId11" tooltip="Фридрих I (Прусия)"/>
              </a:rPr>
              <a:t>Фридрих I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кралица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u="sng" dirty="0">
                <a:latin typeface="Times New Roman" pitchFamily="18" charset="0"/>
                <a:cs typeface="Times New Roman" pitchFamily="18" charset="0"/>
                <a:hlinkClick r:id="rId12"/>
              </a:rPr>
              <a:t>София Шарлота </a:t>
            </a:r>
            <a:r>
              <a:rPr lang="ru-RU" sz="2200" b="0" u="sng" dirty="0" err="1">
                <a:latin typeface="Times New Roman" pitchFamily="18" charset="0"/>
                <a:cs typeface="Times New Roman" pitchFamily="18" charset="0"/>
                <a:hlinkClick r:id="rId12"/>
              </a:rPr>
              <a:t>Хановерска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Първоначално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носи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името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i="1" dirty="0" err="1">
                <a:latin typeface="Times New Roman" pitchFamily="18" charset="0"/>
                <a:cs typeface="Times New Roman" pitchFamily="18" charset="0"/>
              </a:rPr>
              <a:t>Литценбург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  <a:hlinkClick r:id="rId7" tooltip="Немски език"/>
              </a:rPr>
              <a:t>немски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200" b="0" i="1" dirty="0" err="1">
                <a:latin typeface="Times New Roman" pitchFamily="18" charset="0"/>
                <a:cs typeface="Times New Roman" pitchFamily="18" charset="0"/>
              </a:rPr>
              <a:t>Lietzenburg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) и е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лятна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  <a:hlinkClick r:id="rId13" tooltip="Резиденция (страницата не съществува)"/>
              </a:rPr>
              <a:t>резиденция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, но постепенно се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разраства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масивно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err="1">
                <a:latin typeface="Times New Roman" pitchFamily="18" charset="0"/>
                <a:cs typeface="Times New Roman" pitchFamily="18" charset="0"/>
              </a:rPr>
              <a:t>съоръжение</a:t>
            </a:r>
            <a:r>
              <a:rPr lang="ru-RU" sz="22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sharlotenburg_palace.jpg_23154.jpg"/>
          <p:cNvPicPr>
            <a:picLocks noGrp="1" noChangeAspect="1"/>
          </p:cNvPicPr>
          <p:nvPr>
            <p:ph sz="quarter" idx="4"/>
          </p:nvPr>
        </p:nvPicPr>
        <p:blipFill>
          <a:blip r:embed="rId14" cstate="print"/>
          <a:stretch>
            <a:fillRect/>
          </a:stretch>
        </p:blipFill>
        <p:spPr>
          <a:xfrm>
            <a:off x="4859338" y="2996952"/>
            <a:ext cx="4105275" cy="3312369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681932"/>
            <a:ext cx="8229600" cy="836515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Германия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значителен принос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световното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културно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наследство. Известна 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страната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мислители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Land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Dichter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Denker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Немска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литература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проследена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назад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времето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Средновековието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Световноизвестни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поетите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Гьоте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Шилер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Хайне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Сборниците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приказки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братя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Грим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популяризират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немския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фолклор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света.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Значими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ХХ век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Томас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Бертолд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Брехт,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Херман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Хесе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Гюнтер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Грас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В германия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родени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едни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най-великите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композитори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класическа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Бетховен, Бах, Брамс, Шуман, Вагнер. За 2006 г. Германия 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големина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музикален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пазар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света,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повлиян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от поп и рок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музиката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чрез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изпълнители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Крафтверк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Скорпионс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Рамщайн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онтейнер за съдържание 3" descr="c718d4028e97a48c49cab0a902819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2205038"/>
            <a:ext cx="8136904" cy="431958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ПОЕТИ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bg-BG" b="0" dirty="0">
                <a:latin typeface="Times New Roman" pitchFamily="18" charset="0"/>
                <a:cs typeface="Times New Roman" pitchFamily="18" charset="0"/>
              </a:rPr>
              <a:t>Гьоте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изтеглен фай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492897"/>
            <a:ext cx="3816423" cy="3816424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716016" y="1628800"/>
            <a:ext cx="4041775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Йохан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Волфганг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Гьоте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3" tooltip="Немски език"/>
              </a:rPr>
              <a:t>немски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b="0" i="1" dirty="0" err="1">
                <a:latin typeface="Times New Roman" pitchFamily="18" charset="0"/>
                <a:cs typeface="Times New Roman" pitchFamily="18" charset="0"/>
              </a:rPr>
              <a:t>Johann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latin typeface="Times New Roman" pitchFamily="18" charset="0"/>
                <a:cs typeface="Times New Roman" pitchFamily="18" charset="0"/>
              </a:rPr>
              <a:t>Wolfgang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ru-RU" sz="16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i="1" dirty="0" err="1">
                <a:latin typeface="Times New Roman" pitchFamily="18" charset="0"/>
                <a:cs typeface="Times New Roman" pitchFamily="18" charset="0"/>
              </a:rPr>
              <a:t>Goethe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благородник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от 1782 г., е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4" tooltip="Германски"/>
              </a:rPr>
              <a:t>германски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5" tooltip="Писател"/>
              </a:rPr>
              <a:t>писател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6" tooltip="Поет"/>
              </a:rPr>
              <a:t>поет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7" tooltip="Драматург"/>
              </a:rPr>
              <a:t>драматург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8" tooltip="Хуманист"/>
              </a:rPr>
              <a:t>хуманист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9" tooltip="Учен"/>
              </a:rPr>
              <a:t>учен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0" tooltip="Философ"/>
              </a:rPr>
              <a:t>философ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1" tooltip="Политик"/>
              </a:rPr>
              <a:t>политик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продължение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на 10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държавен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министър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  <a:hlinkClick r:id="rId12" tooltip="Ваймар"/>
              </a:rPr>
              <a:t>Ваймар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err="1" smtClean="0">
                <a:latin typeface="Times New Roman" pitchFamily="18" charset="0"/>
                <a:cs typeface="Times New Roman" pitchFamily="18" charset="0"/>
              </a:rPr>
              <a:t>Гьоте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е сред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фигури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13" tooltip="Немска литература"/>
              </a:rPr>
              <a:t>немската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3" tooltip="Немска литература"/>
              </a:rPr>
              <a:t> литература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европейския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14" tooltip="Неокласицизъм"/>
              </a:rPr>
              <a:t>неокласицизъм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15" tooltip="Романтизъм"/>
              </a:rPr>
              <a:t>романтизъм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в края на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6" tooltip="18 век"/>
              </a:rPr>
              <a:t>18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7" tooltip="19 век"/>
              </a:rPr>
              <a:t>19 век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. Автор на „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8" tooltip="Фауст"/>
              </a:rPr>
              <a:t>Фауст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“ и „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19" tooltip="Теория на цветовете"/>
              </a:rPr>
              <a:t>Теория на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19" tooltip="Теория на цветовете"/>
              </a:rPr>
              <a:t>цветовете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“, той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вдъхновява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0" tooltip="Чарлз Дарвин"/>
              </a:rPr>
              <a:t>Чарлз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20" tooltip="Чарлз Дарвин"/>
              </a:rPr>
              <a:t> Дарвин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своите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1" tooltip="Антропология"/>
              </a:rPr>
              <a:t>антропологични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изследвания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и интереса си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2" tooltip="Еволюция"/>
              </a:rPr>
              <a:t>еволюцията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Влиянието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Гьоте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разпростира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цяла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  <a:hlinkClick r:id="rId23" tooltip="Европа"/>
              </a:rPr>
              <a:t>Европа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следващото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столетие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произведенията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оказват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значително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въздействие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4" tooltip="Музика"/>
              </a:rPr>
              <a:t>музиката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5" tooltip="Драматургия"/>
              </a:rPr>
              <a:t>драматургията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b="0" dirty="0" err="1">
                <a:latin typeface="Times New Roman" pitchFamily="18" charset="0"/>
                <a:cs typeface="Times New Roman" pitchFamily="18" charset="0"/>
                <a:hlinkClick r:id="rId26" tooltip="Поезия"/>
              </a:rPr>
              <a:t>поезията</a:t>
            </a: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 на континента.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2160240"/>
          </a:xfrm>
        </p:spPr>
        <p:txBody>
          <a:bodyPr>
            <a:noAutofit/>
          </a:bodyPr>
          <a:lstStyle/>
          <a:p>
            <a:pPr algn="just"/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Йохан </a:t>
            </a:r>
            <a:r>
              <a:rPr lang="bg-BG" sz="1400" dirty="0" err="1">
                <a:latin typeface="Times New Roman" pitchFamily="18" charset="0"/>
                <a:cs typeface="Times New Roman" pitchFamily="18" charset="0"/>
              </a:rPr>
              <a:t>Кристоф</a:t>
            </a:r>
            <a:r>
              <a:rPr lang="bg-BG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 Фридрих  фон  Шилер  </a:t>
            </a:r>
            <a:r>
              <a:rPr lang="bg-BG" sz="1400" b="0" dirty="0" smtClean="0">
                <a:latin typeface="Times New Roman" pitchFamily="18" charset="0"/>
                <a:cs typeface="Times New Roman" pitchFamily="18" charset="0"/>
              </a:rPr>
              <a:t>познат  като </a:t>
            </a:r>
            <a:r>
              <a:rPr lang="bg-BG" sz="1400" dirty="0" smtClean="0">
                <a:latin typeface="Times New Roman" pitchFamily="18" charset="0"/>
                <a:cs typeface="Times New Roman" pitchFamily="18" charset="0"/>
              </a:rPr>
              <a:t>Фридрих Шилер </a:t>
            </a:r>
            <a:r>
              <a:rPr lang="bg-BG" sz="1400" b="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  <a:hlinkClick r:id="rId2" tooltip="Германски"/>
              </a:rPr>
              <a:t>германски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  <a:hlinkClick r:id="rId3" tooltip="Поет"/>
              </a:rPr>
              <a:t>поет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  <a:hlinkClick r:id="rId4" tooltip="Историк"/>
              </a:rPr>
              <a:t>историк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bg-BG" sz="1400" b="0" dirty="0">
                <a:latin typeface="Times New Roman" pitchFamily="18" charset="0"/>
                <a:cs typeface="Times New Roman" pitchFamily="18" charset="0"/>
                <a:hlinkClick r:id="rId5" tooltip="Драматург"/>
              </a:rPr>
              <a:t>драматург</a:t>
            </a:r>
            <a:r>
              <a:rPr lang="bg-BG" sz="14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Докато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елитното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училище, той тайно чете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6" tooltip="Жан-Жак Русо"/>
              </a:rPr>
              <a:t>Русо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7" tooltip="Йохан Волфганг фон Гьоте"/>
              </a:rPr>
              <a:t>Гьоте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дискутира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класическите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идеали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съучениците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си.В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училище той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написва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пиеса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Räuber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Разбойници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разказваща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наивни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8" tooltip="Революционер"/>
              </a:rPr>
              <a:t>революционери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техния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трагичен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неуспех.Ранното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творчество 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свързано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литературното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направление 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  <a:hlinkClick r:id="rId9" tooltip="Буря и натиск"/>
              </a:rPr>
              <a:t>Буря и натиск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Friedrich_Schiller_by_Ludovike_Simanowiz.jpg"/>
          <p:cNvPicPr>
            <a:picLocks noGrp="1" noChangeAspect="1"/>
          </p:cNvPicPr>
          <p:nvPr>
            <p:ph sz="half" idx="2"/>
          </p:nvPr>
        </p:nvPicPr>
        <p:blipFill>
          <a:blip r:embed="rId10" cstate="print"/>
          <a:stretch>
            <a:fillRect/>
          </a:stretch>
        </p:blipFill>
        <p:spPr>
          <a:xfrm>
            <a:off x="539552" y="2708275"/>
            <a:ext cx="3816424" cy="3417888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247455" cy="2636912"/>
          </a:xfrm>
        </p:spPr>
        <p:txBody>
          <a:bodyPr>
            <a:noAutofit/>
          </a:bodyPr>
          <a:lstStyle/>
          <a:p>
            <a:pPr algn="just"/>
            <a:r>
              <a:rPr lang="bg-BG" sz="1350" dirty="0">
                <a:latin typeface="Times New Roman" pitchFamily="18" charset="0"/>
                <a:cs typeface="Times New Roman" pitchFamily="18" charset="0"/>
              </a:rPr>
              <a:t>Кристиан Йохан Хайнрих Хайне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  <a:hlinkClick r:id="rId11" tooltip="Немски език"/>
              </a:rPr>
              <a:t>немски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350" b="0" i="1" dirty="0">
                <a:latin typeface="Times New Roman" pitchFamily="18" charset="0"/>
                <a:cs typeface="Times New Roman" pitchFamily="18" charset="0"/>
              </a:rPr>
              <a:t>Christian Johann Heinrich Heine</a:t>
            </a:r>
            <a:r>
              <a:rPr lang="en-US" sz="1350" b="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</a:rPr>
              <a:t>роден като Хари Хайне (</a:t>
            </a:r>
            <a:r>
              <a:rPr lang="en-US" sz="1350" b="0" i="1" dirty="0">
                <a:latin typeface="Times New Roman" pitchFamily="18" charset="0"/>
                <a:cs typeface="Times New Roman" pitchFamily="18" charset="0"/>
              </a:rPr>
              <a:t>Harry Heine</a:t>
            </a:r>
            <a:r>
              <a:rPr lang="en-US" sz="135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</a:rPr>
              <a:t>е един от най-значимите немски поети на </a:t>
            </a:r>
            <a:r>
              <a:rPr lang="en-US" sz="1350" b="0" dirty="0">
                <a:latin typeface="Times New Roman" pitchFamily="18" charset="0"/>
                <a:cs typeface="Times New Roman" pitchFamily="18" charset="0"/>
                <a:hlinkClick r:id="rId12" tooltip="XIX век"/>
              </a:rPr>
              <a:t>XIX 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  <a:hlinkClick r:id="rId12" tooltip="XIX век"/>
              </a:rPr>
              <a:t>век</a:t>
            </a:r>
            <a:r>
              <a:rPr lang="bg-BG" sz="1350" b="0" dirty="0">
                <a:latin typeface="Times New Roman" pitchFamily="18" charset="0"/>
                <a:cs typeface="Times New Roman" pitchFamily="18" charset="0"/>
              </a:rPr>
              <a:t>. Освен поезия създава и много сатирични и публицистични творби</a:t>
            </a:r>
            <a:r>
              <a:rPr lang="bg-BG" sz="135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50" b="0" dirty="0"/>
              <a:t> </a:t>
            </a:r>
            <a:r>
              <a:rPr lang="ru-RU" sz="1350" b="0" dirty="0" err="1"/>
              <a:t>През</a:t>
            </a:r>
            <a:r>
              <a:rPr lang="ru-RU" sz="1350" b="0" dirty="0"/>
              <a:t> </a:t>
            </a:r>
            <a:r>
              <a:rPr lang="ru-RU" sz="1350" b="0" dirty="0" err="1"/>
              <a:t>декември</a:t>
            </a:r>
            <a:r>
              <a:rPr lang="ru-RU" sz="1350" b="0" dirty="0"/>
              <a:t> </a:t>
            </a:r>
            <a:r>
              <a:rPr lang="ru-RU" sz="1350" b="0" dirty="0">
                <a:hlinkClick r:id="rId13" tooltip="1821"/>
              </a:rPr>
              <a:t>1821</a:t>
            </a:r>
            <a:r>
              <a:rPr lang="ru-RU" sz="1350" b="0" dirty="0"/>
              <a:t> г. </a:t>
            </a:r>
            <a:r>
              <a:rPr lang="ru-RU" sz="1350" b="0" dirty="0" err="1"/>
              <a:t>Хайне</a:t>
            </a:r>
            <a:r>
              <a:rPr lang="ru-RU" sz="1350" b="0" dirty="0"/>
              <a:t> </a:t>
            </a:r>
            <a:r>
              <a:rPr lang="ru-RU" sz="1350" b="0" dirty="0" err="1"/>
              <a:t>публикува</a:t>
            </a:r>
            <a:r>
              <a:rPr lang="ru-RU" sz="1350" b="0" dirty="0"/>
              <a:t> в Берлин </a:t>
            </a:r>
            <a:r>
              <a:rPr lang="ru-RU" sz="1350" b="0" dirty="0" err="1"/>
              <a:t>първата</a:t>
            </a:r>
            <a:r>
              <a:rPr lang="ru-RU" sz="1350" b="0" dirty="0"/>
              <a:t> си книга </a:t>
            </a:r>
            <a:r>
              <a:rPr lang="ru-RU" sz="1350" b="0" i="1" dirty="0"/>
              <a:t>„</a:t>
            </a:r>
            <a:r>
              <a:rPr lang="ru-RU" sz="1350" b="0" i="1" dirty="0" err="1"/>
              <a:t>Стихове</a:t>
            </a:r>
            <a:r>
              <a:rPr lang="ru-RU" sz="1350" b="0" i="1" dirty="0"/>
              <a:t>“</a:t>
            </a:r>
            <a:r>
              <a:rPr lang="ru-RU" sz="1350" b="0" dirty="0"/>
              <a:t>. </a:t>
            </a:r>
            <a:r>
              <a:rPr lang="ru-RU" sz="1350" b="0" dirty="0" err="1"/>
              <a:t>През</a:t>
            </a:r>
            <a:r>
              <a:rPr lang="ru-RU" sz="1350" b="0" dirty="0"/>
              <a:t> 1824 г. </a:t>
            </a:r>
            <a:r>
              <a:rPr lang="ru-RU" sz="1350" b="0" dirty="0" err="1"/>
              <a:t>излиза</a:t>
            </a:r>
            <a:r>
              <a:rPr lang="ru-RU" sz="1350" b="0" dirty="0"/>
              <a:t> </a:t>
            </a:r>
            <a:r>
              <a:rPr lang="ru-RU" sz="1350" b="0" dirty="0" err="1"/>
              <a:t>стихосбирката</a:t>
            </a:r>
            <a:r>
              <a:rPr lang="ru-RU" sz="1350" b="0" dirty="0"/>
              <a:t> с 33 стихотворения, сред </a:t>
            </a:r>
            <a:r>
              <a:rPr lang="ru-RU" sz="1350" b="0" dirty="0" err="1"/>
              <a:t>които</a:t>
            </a:r>
            <a:r>
              <a:rPr lang="ru-RU" sz="1350" b="0" dirty="0"/>
              <a:t> е и </a:t>
            </a:r>
            <a:r>
              <a:rPr lang="ru-RU" sz="1350" b="0" dirty="0" err="1"/>
              <a:t>най-известното</a:t>
            </a:r>
            <a:r>
              <a:rPr lang="ru-RU" sz="1350" b="0" dirty="0"/>
              <a:t> </a:t>
            </a:r>
            <a:r>
              <a:rPr lang="ru-RU" sz="1350" b="0" dirty="0" err="1"/>
              <a:t>му</a:t>
            </a:r>
            <a:r>
              <a:rPr lang="ru-RU" sz="1350" b="0" dirty="0"/>
              <a:t> стихотворение </a:t>
            </a:r>
            <a:r>
              <a:rPr lang="ru-RU" sz="1350" b="0" i="1" dirty="0"/>
              <a:t>„</a:t>
            </a:r>
            <a:r>
              <a:rPr lang="ru-RU" sz="1350" b="0" i="1" dirty="0" err="1">
                <a:hlinkClick r:id="rId14" tooltip="Лорелай (страницата не съществува)"/>
              </a:rPr>
              <a:t>Лорелай</a:t>
            </a:r>
            <a:r>
              <a:rPr lang="ru-RU" sz="1350" b="0" i="1" dirty="0"/>
              <a:t>“</a:t>
            </a:r>
            <a:r>
              <a:rPr lang="ru-RU" sz="1350" b="0" dirty="0"/>
              <a:t> </a:t>
            </a:r>
            <a:r>
              <a:rPr lang="ru-RU" sz="1350" b="0" baseline="30000" dirty="0">
                <a:hlinkClick r:id="rId15"/>
              </a:rPr>
              <a:t>[1]</a:t>
            </a:r>
            <a:r>
              <a:rPr lang="ru-RU" sz="1350" b="0" dirty="0"/>
              <a:t> (1823). </a:t>
            </a:r>
            <a:r>
              <a:rPr lang="ru-RU" sz="1350" b="0" dirty="0" err="1"/>
              <a:t>През</a:t>
            </a:r>
            <a:r>
              <a:rPr lang="ru-RU" sz="1350" b="0" dirty="0"/>
              <a:t> </a:t>
            </a:r>
            <a:r>
              <a:rPr lang="ru-RU" sz="1350" b="0" dirty="0" err="1"/>
              <a:t>същата</a:t>
            </a:r>
            <a:r>
              <a:rPr lang="ru-RU" sz="1350" b="0" dirty="0"/>
              <a:t> година </a:t>
            </a:r>
            <a:r>
              <a:rPr lang="ru-RU" sz="1350" b="0" dirty="0" err="1"/>
              <a:t>прекосява</a:t>
            </a:r>
            <a:r>
              <a:rPr lang="ru-RU" sz="1350" b="0" dirty="0"/>
              <a:t> пеш </a:t>
            </a:r>
            <a:r>
              <a:rPr lang="ru-RU" sz="1350" b="0" dirty="0" err="1"/>
              <a:t>планината</a:t>
            </a:r>
            <a:r>
              <a:rPr lang="ru-RU" sz="1350" b="0" dirty="0"/>
              <a:t> </a:t>
            </a:r>
            <a:r>
              <a:rPr lang="ru-RU" sz="1350" b="0" dirty="0" err="1">
                <a:hlinkClick r:id="rId16" tooltip="Харц"/>
              </a:rPr>
              <a:t>Харц</a:t>
            </a:r>
            <a:r>
              <a:rPr lang="ru-RU" sz="1350" b="0" dirty="0"/>
              <a:t> и </a:t>
            </a:r>
            <a:r>
              <a:rPr lang="ru-RU" sz="1350" b="0" dirty="0" err="1"/>
              <a:t>посещава</a:t>
            </a:r>
            <a:r>
              <a:rPr lang="ru-RU" sz="1350" b="0" dirty="0"/>
              <a:t> </a:t>
            </a:r>
            <a:r>
              <a:rPr lang="ru-RU" sz="1350" b="0" dirty="0" err="1"/>
              <a:t>във</a:t>
            </a:r>
            <a:r>
              <a:rPr lang="ru-RU" sz="1350" b="0" dirty="0"/>
              <a:t> </a:t>
            </a:r>
            <a:r>
              <a:rPr lang="ru-RU" sz="1350" b="0" dirty="0" err="1">
                <a:hlinkClick r:id="rId17" tooltip="Ваймар"/>
              </a:rPr>
              <a:t>Ваймар</a:t>
            </a:r>
            <a:r>
              <a:rPr lang="ru-RU" sz="1350" b="0" dirty="0"/>
              <a:t> </a:t>
            </a:r>
            <a:r>
              <a:rPr lang="ru-RU" sz="1350" b="0" dirty="0">
                <a:hlinkClick r:id="rId7" tooltip="Йохан Волфганг фон Гьоте"/>
              </a:rPr>
              <a:t>Йохан </a:t>
            </a:r>
            <a:r>
              <a:rPr lang="ru-RU" sz="1350" b="0" dirty="0" err="1">
                <a:hlinkClick r:id="rId7" tooltip="Йохан Волфганг фон Гьоте"/>
              </a:rPr>
              <a:t>Волфганг</a:t>
            </a:r>
            <a:r>
              <a:rPr lang="ru-RU" sz="1350" b="0" dirty="0">
                <a:hlinkClick r:id="rId7" tooltip="Йохан Волфганг фон Гьоте"/>
              </a:rPr>
              <a:t> фон </a:t>
            </a:r>
            <a:r>
              <a:rPr lang="ru-RU" sz="1350" b="0" dirty="0" err="1">
                <a:hlinkClick r:id="rId7" tooltip="Йохан Волфганг фон Гьоте"/>
              </a:rPr>
              <a:t>Гьоте</a:t>
            </a:r>
            <a:r>
              <a:rPr lang="ru-RU" sz="1350" b="0" dirty="0"/>
              <a:t>, </a:t>
            </a:r>
            <a:r>
              <a:rPr lang="ru-RU" sz="1350" b="0" dirty="0" err="1"/>
              <a:t>когото</a:t>
            </a:r>
            <a:r>
              <a:rPr lang="ru-RU" sz="1350" b="0" dirty="0"/>
              <a:t> </a:t>
            </a:r>
            <a:r>
              <a:rPr lang="ru-RU" sz="1350" b="0" dirty="0" err="1"/>
              <a:t>високо</a:t>
            </a:r>
            <a:r>
              <a:rPr lang="ru-RU" sz="1350" b="0" dirty="0"/>
              <a:t> цени.</a:t>
            </a:r>
            <a:endParaRPr lang="bg-BG" sz="13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Heinrich_Heine-Oppenheim.jpg"/>
          <p:cNvPicPr>
            <a:picLocks noGrp="1" noChangeAspect="1"/>
          </p:cNvPicPr>
          <p:nvPr>
            <p:ph sz="quarter" idx="4"/>
          </p:nvPr>
        </p:nvPicPr>
        <p:blipFill>
          <a:blip r:embed="rId18" cstate="print"/>
          <a:stretch>
            <a:fillRect/>
          </a:stretch>
        </p:blipFill>
        <p:spPr>
          <a:xfrm>
            <a:off x="4788024" y="2708275"/>
            <a:ext cx="4032447" cy="341788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КОМПОЗИТОРИ НА КЛАСИЧЕСКА МУЗИКА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826768" cy="47022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Лудвиг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Бетхо̀вен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baseline="30000" dirty="0">
                <a:latin typeface="Times New Roman" pitchFamily="18" charset="0"/>
                <a:cs typeface="Times New Roman" pitchFamily="18" charset="0"/>
                <a:hlinkClick r:id="rId2"/>
              </a:rPr>
              <a:t>[2]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(на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3" tooltip="Немски език"/>
              </a:rPr>
              <a:t>немски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Ludwig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van</a:t>
            </a:r>
            <a:r>
              <a:rPr lang="ru-RU" sz="1400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1" dirty="0" err="1">
                <a:latin typeface="Times New Roman" pitchFamily="18" charset="0"/>
                <a:cs typeface="Times New Roman" pitchFamily="18" charset="0"/>
              </a:rPr>
              <a:t>Beethoven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4" tooltip="De-Ludwig van Beethoven (2 Varianten).ogg"/>
              </a:rPr>
              <a:t>[ˈ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4" tooltip="De-Ludwig van Beethoven (2 Varianten).ogg"/>
              </a:rPr>
              <a:t>luːdvɪç fan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4" tooltip="De-Ludwig van Beethoven (2 Varianten).ogg"/>
              </a:rPr>
              <a:t> ˈ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4" tooltip="De-Ludwig van Beethoven (2 Varianten).ogg"/>
              </a:rPr>
              <a:t>beːthoːfn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4" tooltip="De-Ludwig van Beethoven (2 Varianten).ogg"/>
              </a:rPr>
              <a:t>]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понякога</a:t>
            </a:r>
            <a:r>
              <a:rPr lang="ru-RU" sz="1400" b="0" baseline="30000" dirty="0">
                <a:latin typeface="Times New Roman" pitchFamily="18" charset="0"/>
                <a:cs typeface="Times New Roman" pitchFamily="18" charset="0"/>
                <a:hlinkClick r:id="rId5"/>
              </a:rPr>
              <a:t>[3]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Лудвиг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Бѐтовен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) е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6" tooltip="Германия"/>
              </a:rPr>
              <a:t>немски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7" tooltip="Класическа музика"/>
              </a:rPr>
              <a:t>класически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8" tooltip="Композитор"/>
              </a:rPr>
              <a:t>композитор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представител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Виенската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школа, важна фигура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преходния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период между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9" tooltip="Класицизъм"/>
              </a:rPr>
              <a:t>класицизма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10" tooltip="Романтизъм"/>
              </a:rPr>
              <a:t>романтизма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Смятан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един 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най-великите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композитори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историята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музиката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той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вдъхновява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множество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композитори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музиканти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слушатели поколения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наред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Необикновеният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музикален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талант на Бетховен се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проявява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ранно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детство.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Баща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човек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подчертана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склонност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алкохола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започва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грижи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неговото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развитие по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насилствен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безсистемен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начин. Йохан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Бетховен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преподава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сина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си пиано,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солфеж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го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запознава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контрапункта 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хармонията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484783"/>
            <a:ext cx="4041775" cy="432049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b="0" dirty="0"/>
              <a:t>Бетховен</a:t>
            </a:r>
            <a:endParaRPr lang="bg-BG" dirty="0"/>
          </a:p>
        </p:txBody>
      </p:sp>
      <p:pic>
        <p:nvPicPr>
          <p:cNvPr id="7" name="Контейнер за съдържание 6" descr="Beethoven.jpg"/>
          <p:cNvPicPr>
            <a:picLocks noGrp="1" noChangeAspect="1"/>
          </p:cNvPicPr>
          <p:nvPr>
            <p:ph sz="quarter" idx="4"/>
          </p:nvPr>
        </p:nvPicPr>
        <p:blipFill>
          <a:blip r:embed="rId11" cstate="print"/>
          <a:stretch>
            <a:fillRect/>
          </a:stretch>
        </p:blipFill>
        <p:spPr>
          <a:xfrm>
            <a:off x="5154982" y="1988840"/>
            <a:ext cx="3593482" cy="413732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3826768" cy="223224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Йохан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Себастиан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Бах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е 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2" tooltip="Германия"/>
              </a:rPr>
              <a:t>немски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3" tooltip="Композитор"/>
              </a:rPr>
              <a:t>композитор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4" tooltip="Клавир"/>
              </a:rPr>
              <a:t>клавирен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майстор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признат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за един от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най-великите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3" tooltip="Композитор"/>
              </a:rPr>
              <a:t>композитори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в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световната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музикална</a:t>
            </a:r>
            <a:r>
              <a:rPr lang="ru-RU" sz="1400" b="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ru-RU" sz="1400" b="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история</a:t>
            </a:r>
            <a:r>
              <a:rPr lang="ru-RU" sz="1400" b="0" u="sng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Представител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е на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немската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музикална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школа и 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6" tooltip="Музика"/>
              </a:rPr>
              <a:t>музикалното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6" tooltip="Музика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6" tooltip="Музика"/>
              </a:rPr>
              <a:t>изкуство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в периода и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стила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7" tooltip="Барок"/>
              </a:rPr>
              <a:t>барок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днес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оцелели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каталогизирани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8" tooltip="Списък на произведенията на Йохан Себастиан Бах"/>
              </a:rPr>
              <a:t>над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8" tooltip="Списък на произведенията на Йохан Себастиан Бах"/>
              </a:rPr>
              <a:t>хиляда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8" tooltip="Списък на произведенията на Йохан Себастиан Бах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8" tooltip="Списък на произведенията на Йохан Себастиан Бах"/>
              </a:rPr>
              <a:t>негови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8" tooltip="Списък на произведенията на Йохан Себастиан Бах"/>
              </a:rPr>
              <a:t> произведения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b="0" baseline="30000" dirty="0" smtClean="0">
                <a:latin typeface="Times New Roman" pitchFamily="18" charset="0"/>
                <a:cs typeface="Times New Roman" pitchFamily="18" charset="0"/>
                <a:hlinkClick r:id="rId9"/>
              </a:rPr>
              <a:t>[3]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а друга,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навярно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по-малка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част е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изгубена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Приживе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е почитан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най-вече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виртуозен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</a:rPr>
              <a:t>изпълнител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10" tooltip="Орган (музика)"/>
              </a:rPr>
              <a:t>орган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  <a:hlinkClick r:id="rId11" tooltip="Клавесин"/>
              </a:rPr>
              <a:t>клавесин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250px-JSBach.jpg"/>
          <p:cNvPicPr>
            <a:picLocks noGrp="1" noChangeAspect="1"/>
          </p:cNvPicPr>
          <p:nvPr>
            <p:ph sz="half" idx="2"/>
          </p:nvPr>
        </p:nvPicPr>
        <p:blipFill>
          <a:blip r:embed="rId12" cstate="print"/>
          <a:stretch>
            <a:fillRect/>
          </a:stretch>
        </p:blipFill>
        <p:spPr>
          <a:xfrm>
            <a:off x="395536" y="2636838"/>
            <a:ext cx="3888431" cy="3960514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88640"/>
            <a:ext cx="4041775" cy="2232247"/>
          </a:xfrm>
        </p:spPr>
        <p:txBody>
          <a:bodyPr>
            <a:noAutofit/>
          </a:bodyPr>
          <a:lstStyle/>
          <a:p>
            <a:pPr algn="just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Вилхелм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Рихард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Вагнер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е 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2" tooltip="Германия"/>
              </a:rPr>
              <a:t>германски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  <a:hlinkClick r:id="rId3" tooltip="Композитор"/>
              </a:rPr>
              <a:t>композитор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театрален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предприемач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общественик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13" tooltip="Диригент"/>
              </a:rPr>
              <a:t>диригент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известен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главно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своите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  <a:hlinkClick r:id="rId14" tooltip="Опера"/>
              </a:rPr>
              <a:t>опери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Първоначално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той си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създава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репутация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автор от 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15" tooltip="Музика на Романтизма"/>
              </a:rPr>
              <a:t>романтичното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направление на 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  <a:hlinkClick r:id="rId16" tooltip="Карл Мария фон Вебер"/>
              </a:rPr>
              <a:t>Вебер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17" tooltip="Джакомо Майербер"/>
              </a:rPr>
              <a:t>Майербер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но след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извършва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революция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операта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своята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концепция за „</a:t>
            </a:r>
            <a:r>
              <a:rPr lang="ru-RU" sz="1200" b="0" u="sng" dirty="0" err="1">
                <a:latin typeface="Times New Roman" pitchFamily="18" charset="0"/>
                <a:cs typeface="Times New Roman" pitchFamily="18" charset="0"/>
                <a:hlinkClick r:id="rId18" tooltip="Тотално произведение на изкуството (страницата не съществува)"/>
              </a:rPr>
              <a:t>тотално</a:t>
            </a:r>
            <a:r>
              <a:rPr lang="ru-RU" sz="1200" b="0" u="sng" dirty="0">
                <a:latin typeface="Times New Roman" pitchFamily="18" charset="0"/>
                <a:cs typeface="Times New Roman" pitchFamily="18" charset="0"/>
                <a:hlinkClick r:id="rId18" tooltip="Тотално произведение на изкуството (страницата не съществува)"/>
              </a:rPr>
              <a:t> произведение на </a:t>
            </a:r>
            <a:r>
              <a:rPr lang="ru-RU" sz="1200" b="0" u="sng" dirty="0" err="1" smtClean="0">
                <a:latin typeface="Times New Roman" pitchFamily="18" charset="0"/>
                <a:cs typeface="Times New Roman" pitchFamily="18" charset="0"/>
                <a:hlinkClick r:id="rId18" tooltip="Тотално произведение на изкуството (страницата не съществува)"/>
              </a:rPr>
              <a:t>изкуството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200" b="0" dirty="0" err="1" smtClean="0">
                <a:latin typeface="Times New Roman" pitchFamily="18" charset="0"/>
                <a:cs typeface="Times New Roman" pitchFamily="18" charset="0"/>
              </a:rPr>
              <a:t>синтезиращо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поетично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визуално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музикално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 драматично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изкуство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прокламира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поредица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есета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между 1849 и 1852 година. Вагнер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реализира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идеи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най-пълноценно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половина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</a:rPr>
              <a:t>цикъла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 опери „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19" tooltip="Пръстенът на Нибелунгите"/>
              </a:rPr>
              <a:t>Пръстенът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  <a:hlinkClick r:id="rId19" tooltip="Пръстенът на Нибелунгите"/>
              </a:rPr>
              <a:t> на </a:t>
            </a:r>
            <a:r>
              <a:rPr lang="ru-RU" sz="1200" b="0" dirty="0" err="1">
                <a:latin typeface="Times New Roman" pitchFamily="18" charset="0"/>
                <a:cs typeface="Times New Roman" pitchFamily="18" charset="0"/>
                <a:hlinkClick r:id="rId19" tooltip="Пръстенът на Нибелунгите"/>
              </a:rPr>
              <a:t>Нибелунгите</a:t>
            </a:r>
            <a:r>
              <a:rPr lang="ru-RU" sz="1200" b="0" dirty="0">
                <a:latin typeface="Times New Roman" pitchFamily="18" charset="0"/>
                <a:cs typeface="Times New Roman" pitchFamily="18" charset="0"/>
              </a:rPr>
              <a:t>“.</a:t>
            </a:r>
            <a:endParaRPr lang="bg-BG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Контейнер за съдържание 7" descr="fe91275fa831a334e4b45722e1b22342_XL.jpg"/>
          <p:cNvPicPr>
            <a:picLocks noGrp="1" noChangeAspect="1"/>
          </p:cNvPicPr>
          <p:nvPr>
            <p:ph sz="quarter" idx="4"/>
          </p:nvPr>
        </p:nvPicPr>
        <p:blipFill>
          <a:blip r:embed="rId20" cstate="print"/>
          <a:stretch>
            <a:fillRect/>
          </a:stretch>
        </p:blipFill>
        <p:spPr>
          <a:xfrm>
            <a:off x="4572000" y="2636838"/>
            <a:ext cx="4392488" cy="3960514"/>
          </a:xfr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latin typeface="Times New Roman" pitchFamily="18" charset="0"/>
                <a:cs typeface="Times New Roman" pitchFamily="18" charset="0"/>
              </a:rPr>
              <a:t>Архитектура на Германия</a:t>
            </a:r>
            <a:endParaRPr lang="bg-B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76064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>
                <a:latin typeface="Times New Roman" pitchFamily="18" charset="0"/>
                <a:cs typeface="Times New Roman" pitchFamily="18" charset="0"/>
              </a:rPr>
              <a:t>СТИЛ Готика </a:t>
            </a:r>
            <a:endParaRPr lang="bg-BG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онтейнер за съдържание 6" descr="250px-Gothic_altar_veit_sto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032448" cy="3816424"/>
          </a:xfrm>
        </p:spPr>
      </p:pic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414167"/>
          </a:xfrm>
        </p:spPr>
        <p:txBody>
          <a:bodyPr>
            <a:normAutofit/>
          </a:bodyPr>
          <a:lstStyle/>
          <a:p>
            <a:pPr algn="just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Го́тика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(от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гръцки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γοτθικο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) – 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стил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3" tooltip="Изкуство"/>
              </a:rPr>
              <a:t>изкуството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периода на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4" tooltip="Средновековие"/>
              </a:rPr>
              <a:t>Средновековието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наследява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постепенно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измества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5" tooltip="Романика"/>
              </a:rPr>
              <a:t>романския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5" tooltip="Романика"/>
              </a:rPr>
              <a:t> стил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ѝ започва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средата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ХІІ век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6" tooltip="Франция"/>
              </a:rPr>
              <a:t>френската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област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7" tooltip="Ил дьо Франс"/>
              </a:rPr>
              <a:t>Ил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7" tooltip="Ил дьо Франс"/>
              </a:rPr>
              <a:t>дьо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7" tooltip="Ил дьо Франс"/>
              </a:rPr>
              <a:t> Франс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областта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около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8" tooltip="Париж"/>
              </a:rPr>
              <a:t>Париж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Разпространява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се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територията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Западна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Централна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отчасти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Източна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Европа от XI-XII до XV-XVI век.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различна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различните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страни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. В Италия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готиката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прониква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по-късно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трудно 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силна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трансформация,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довеждайки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появата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стила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италианска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готика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“.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Готическият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стил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асоциира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най-вече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монументални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забележителни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архитектурни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обекти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да се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охарактеризират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накратко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излъчващи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величие“. Но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готиката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обхваща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практически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всички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основни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направления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готическия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период: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9" tooltip="Скулптура"/>
              </a:rPr>
              <a:t>скулптура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дърворезба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и рисунки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дървени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панели,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10" tooltip="Стъклопис"/>
              </a:rPr>
              <a:t>витражи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11" tooltip="Фреска"/>
              </a:rPr>
              <a:t>фреска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  <a:hlinkClick r:id="rId12" tooltip="Илюстрован ръкопис"/>
              </a:rPr>
              <a:t>илюстровани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  <a:hlinkClick r:id="rId12" tooltip="Илюстрован ръкопис"/>
              </a:rPr>
              <a:t> </a:t>
            </a:r>
            <a:r>
              <a:rPr lang="ru-RU" sz="1400" b="0" dirty="0" err="1" smtClean="0">
                <a:latin typeface="Times New Roman" pitchFamily="18" charset="0"/>
                <a:cs typeface="Times New Roman" pitchFamily="18" charset="0"/>
                <a:hlinkClick r:id="rId12" tooltip="Илюстрован ръкопис"/>
              </a:rPr>
              <a:t>ръкописи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bg-BG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898776" cy="432048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СТИЛ Ренесанс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 descr="42-enlightened-facts-about-renaissance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9338" y="764705"/>
            <a:ext cx="3827462" cy="5472608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4392488" cy="5472608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Ренесансът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(от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3" tooltip="Френски език"/>
              </a:rPr>
              <a:t>френски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Renaissance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„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възраждане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“),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наричан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Възраждане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е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4" tooltip="Културно движение (страницата не съществува)"/>
              </a:rPr>
              <a:t>културно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4" tooltip="Културно движение (страницата не съществува)"/>
              </a:rPr>
              <a:t> движение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продължило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приблизително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14 век до 17 век. То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възниква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5" tooltip="Флоренция"/>
              </a:rPr>
              <a:t>Флоренция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в края на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6" tooltip="Средновековие"/>
              </a:rPr>
              <a:t>Средновековието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следващите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столетия се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разпростира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7" tooltip="Западна Европа"/>
              </a:rPr>
              <a:t>Западна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8" tooltip="Централна Европа"/>
              </a:rPr>
              <a:t>Централна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9" tooltip="Северна Европа"/>
              </a:rPr>
              <a:t>Северна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9" tooltip="Северна Европа"/>
              </a:rPr>
              <a:t> Европа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по-общ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смисъл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понятието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Ренесанс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използва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за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историческия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период.</a:t>
            </a:r>
          </a:p>
          <a:p>
            <a:pPr algn="just">
              <a:lnSpc>
                <a:spcPct val="170000"/>
              </a:lnSpc>
            </a:pP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Основните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характеристики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културното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Ренесанса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връщането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ценности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гръцката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римската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0" tooltip="Античност"/>
              </a:rPr>
              <a:t>Античност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1" tooltip="Литература"/>
              </a:rPr>
              <a:t>литературата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2" tooltip="Философия"/>
              </a:rPr>
              <a:t>философията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3" tooltip="Наука"/>
              </a:rPr>
              <a:t>науката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най-вече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4" tooltip="Изкуство"/>
              </a:rPr>
              <a:t>изкуството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5" tooltip="Архитектура"/>
              </a:rPr>
              <a:t>архитектурата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линейната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>
                <a:latin typeface="Times New Roman" pitchFamily="18" charset="0"/>
                <a:cs typeface="Times New Roman" pitchFamily="18" charset="0"/>
                <a:hlinkClick r:id="rId16" tooltip="Перспектива"/>
              </a:rPr>
              <a:t>перспектива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7" tooltip="Живопис"/>
              </a:rPr>
              <a:t>живописта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постепенното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реформиране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  <a:hlinkClick r:id="rId18" tooltip="Образование"/>
              </a:rPr>
              <a:t>образователната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система. Традиционно се смята,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промени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интелектуалния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живот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превръщат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Ренесанса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рязък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преход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Средновековието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Новото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/>
              <a:t> </a:t>
            </a:r>
            <a:r>
              <a:rPr lang="ru-RU" sz="1200" dirty="0" err="1"/>
              <a:t>Според</a:t>
            </a:r>
            <a:r>
              <a:rPr lang="ru-RU" sz="1200" dirty="0"/>
              <a:t> </a:t>
            </a:r>
            <a:r>
              <a:rPr lang="ru-RU" sz="1200" dirty="0" err="1"/>
              <a:t>преобладаващото</a:t>
            </a:r>
            <a:r>
              <a:rPr lang="ru-RU" sz="1200" dirty="0"/>
              <a:t> мнение сред </a:t>
            </a:r>
            <a:r>
              <a:rPr lang="ru-RU" sz="1200" dirty="0" err="1"/>
              <a:t>изследователите</a:t>
            </a:r>
            <a:r>
              <a:rPr lang="ru-RU" sz="1200" dirty="0"/>
              <a:t> </a:t>
            </a:r>
            <a:r>
              <a:rPr lang="ru-RU" sz="1200" dirty="0" err="1"/>
              <a:t>Ренесансът</a:t>
            </a:r>
            <a:r>
              <a:rPr lang="ru-RU" sz="1200" dirty="0"/>
              <a:t> </a:t>
            </a:r>
            <a:r>
              <a:rPr lang="ru-RU" sz="1200" dirty="0" err="1"/>
              <a:t>започва</a:t>
            </a:r>
            <a:r>
              <a:rPr lang="ru-RU" sz="1200" dirty="0"/>
              <a:t> </a:t>
            </a:r>
            <a:r>
              <a:rPr lang="ru-RU" sz="1200" dirty="0" err="1"/>
              <a:t>във</a:t>
            </a:r>
            <a:r>
              <a:rPr lang="ru-RU" sz="1200" dirty="0"/>
              <a:t> Флоренция </a:t>
            </a:r>
            <a:r>
              <a:rPr lang="ru-RU" sz="1200" dirty="0" err="1"/>
              <a:t>през</a:t>
            </a:r>
            <a:r>
              <a:rPr lang="ru-RU" sz="1200" dirty="0"/>
              <a:t> 14 век.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bg-BG" sz="1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СТИЛ Барок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нтейнер за съдържание 4" descr="-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24743"/>
            <a:ext cx="3970784" cy="5400601"/>
          </a:xfr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248472" cy="50902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Барокът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3" tooltip="Изкуство"/>
              </a:rPr>
              <a:t>изкуството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доминирал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 tooltip="Европа"/>
              </a:rPr>
              <a:t>Европа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почти два века: зародил се след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5" tooltip="Ренесанс"/>
              </a:rPr>
              <a:t>Ренесанса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края на 16 век в 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 tooltip="Рим"/>
              </a:rPr>
              <a:t>Рим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той 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изместен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7" tooltip="Класицизъм"/>
              </a:rPr>
              <a:t>Класицизма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 края на 18 век.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Стилът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разпростира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голяма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част от Европа, 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твърде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слабо в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8" tooltip="Холандия"/>
              </a:rPr>
              <a:t>Холандия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художници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9" tooltip="Рембранд"/>
              </a:rPr>
              <a:t>Рембранд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0" tooltip="Франц Халс"/>
              </a:rPr>
              <a:t>Халс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придържат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вкуса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местните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1" tooltip="Меценат"/>
              </a:rPr>
              <a:t>меценати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предпочитащи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по-реалистичен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по-семпли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архитектурни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Популярността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успехът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насърчавани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2" tooltip="Римокатолическа църква"/>
              </a:rPr>
              <a:t>Римокатолическата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2" tooltip="Римокатолическа църква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2" tooltip="Римокатолическа църква"/>
              </a:rPr>
              <a:t>църква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решава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13"/>
              </a:rPr>
              <a:t>Трентския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13"/>
              </a:rPr>
              <a:t> 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13"/>
              </a:rPr>
              <a:t>събор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отговор на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4" tooltip="Реформация"/>
              </a:rPr>
              <a:t>протестантската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14" tooltip="Реформация"/>
              </a:rPr>
              <a:t> Реформация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изкуството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трябва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директно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третирани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религиозни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Барока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преувеличените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действия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лесната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интерпретация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детайла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която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създава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драматичен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напрежение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великолепие.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Наблюдава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величественост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скулптурата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картините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архитектурата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литературата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танците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музиката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е призван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прославя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пропагандира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могъществото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15" tooltip="Аристокрация"/>
              </a:rPr>
              <a:t>аристокрацията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църквата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заедно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изразява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прогресивните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своето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идеи: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сложността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мирозданието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безграничността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многообразието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света,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неговата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изменчивост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bg-B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458</Words>
  <Application>Microsoft Office PowerPoint</Application>
  <PresentationFormat>Презентация на цял екран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КУЛТУРНО НАСЛЕДСТВО НА ГЕРМАНИЯ</vt:lpstr>
      <vt:lpstr>Германия има значителен принос в световното културно наследство. Известна е като страната на поети и мислители (das Land der Dichter und Denker). Немска литература може да бъде проследена назад във времето до Средновековието. Световноизвестни са поетите Гьоте, Шилер и Хайне. Сборниците с приказки на братя Грим популяризират немския фолклор по света. Значими автори от ХХ век са Томас Ман, Бертолд Брехт, Херман Хесе, Гюнтер Грас. В германия са родени едни от най-великите композитори на класическа музика – Бетховен, Бах, Брамс, Шуман, Вагнер. За 2006 г. Германия е петия по големина музикален пазар на света, повлиян от поп и рок музиката чрез изпълнители като Крафтверк, Скорпионс и Рамщайн.</vt:lpstr>
      <vt:lpstr>ПОЕТИ</vt:lpstr>
      <vt:lpstr>Презентация на PowerPoint</vt:lpstr>
      <vt:lpstr>КОМПОЗИТОРИ НА КЛАСИЧЕСКА МУЗИКА</vt:lpstr>
      <vt:lpstr>Презентация на PowerPoint</vt:lpstr>
      <vt:lpstr>Архитектура на Германия</vt:lpstr>
      <vt:lpstr>СТИЛ Ренесанс</vt:lpstr>
      <vt:lpstr>СТИЛ Барок</vt:lpstr>
      <vt:lpstr>В съвременната епоха Германия е една от малкото държави, която в значителна степен подпомага културните прояви. За изключителното им многообразие значение има федералният и децентрализиран характер на управлението на страната, поради което културният живот се развива дори и в най-малките градове и общини. Във всяка федерална провинция се поставят различни акценти при подпомагане на културни проекти, при което се гарантира запазването на регионалното своеобразие. Традиционни прояви от различен характер са Бетовеновият фестивал в Бон, Дрезденският музикален фестивал, Фестивалът на рока „Rock am Ring”, Великденският залцбургски фестивал, Панаирът на книгата във Франкфурт, Международният кинофестивал в Берлин („Берлинале”), Берлинският джаз фестивал, Кьолнксият карнавал, Октоберфест в Мюнхен, Мюнхенският пролетен фестивал, Биреният фестивал в Мюнхен. Особено внимание заслужава инициативата „Дълга нощ на музеите” (Lange Nacht der Museen), която започва да се провежда от 1997 г. в Берлин, а впоследствие намира отзвук и продължение в други европейски градове. Културни учреждения: 6000 музея, 400 театъра, над 100 музикални и оперни театъра, 140 професионални оркестъра, 14 000 библиотеки. Музеи: музейният комплекс в центъра на Берлин – музей „Боде”, „Пергамон”, Старият музей на Шинкел до Лустгартен, Новият музей, Старата национална галерия; Национален исторически музей, Музей на изящните изкуства, Бранденбургската врата, Райхстагът (Берлин); Пинакотеката, Дойчес Музеум (най-големият музей на техниката), Музеят на играчките и „Хофбройхаус” – най-популярната бирена институция (Мюнхен); Музей на модерното изкуство, Музей на иконите (единственият в Западна Европа), „Штадел, музеите на киното, комуникациите, приложните изкуства, съвременното изкуство, архитектурата (Франкфурт); Гутенбергов музей (Майнц); Национален дворец на изкуствата и Исторически музей „Грюнес гевьолбе” (Дрезден); Музей на приложните изкуства и Катедралата (Кьолн); Музей на съвременната литература и Национален музей на Шилер (Марбах); музеите на Шилер и Гьоте (Ваймар); музеите на изящното изкуство и на кафето (Лайпциг). Замъци: Всеки замък в Германия е оригинален и неповторим, има своя вълнуваща история, която пази и днес. Макар че някои не са добре запазени, има замъци от всяка епоха и всеки стил. Много от тях се използват за организиране на концерти, сватбени тържества и други празненства. Едни от известните замъци са „Кайзербург” в Нюрнберг, „Херенкимзее” на остров Херенинзел, „Нойшванщтайн” в Бавария, Резиденция на княжеските архиепископи във Вюрцбург, „Шарлотенбург” в Берлин, „Сан Суси” в Потсдам, „Мирабел” и „Хоензалцбург” в Залцбург, „Белведере”, „Нимфенбург” в Мюнхен, „Хоензалцбург” в Берхтесгаден. Опери и театри: – „Дойчес Театер” и Нацоналната опера на Германия в Берлин,националните театри във Ваймар и Манхайм, Театер дер Велт в Щутгарт, театърът на Бавария в Мюнхен, театърът в Хамбург, Хановер опера, Дрезденска опера, Операта в Бон.</vt:lpstr>
      <vt:lpstr>Презентация на PowerPoint</vt:lpstr>
      <vt:lpstr>МУЗЕИ</vt:lpstr>
      <vt:lpstr>ЗАМЪЦИ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КУЛТУРНО НАСЛЕДСТВО НА ГЕРМАНИЯ</dc:title>
  <dc:creator>User7</dc:creator>
  <cp:lastModifiedBy>User</cp:lastModifiedBy>
  <cp:revision>10</cp:revision>
  <dcterms:created xsi:type="dcterms:W3CDTF">2020-05-11T11:16:19Z</dcterms:created>
  <dcterms:modified xsi:type="dcterms:W3CDTF">2020-05-24T19:48:33Z</dcterms:modified>
</cp:coreProperties>
</file>