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8458-9AB1-4DF9-965C-0C8F3683CB36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838223-169F-42D9-8197-8A5860ECAD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8458-9AB1-4DF9-965C-0C8F3683CB36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8223-169F-42D9-8197-8A5860ECAD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8458-9AB1-4DF9-965C-0C8F3683CB36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8223-169F-42D9-8197-8A5860ECAD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8458-9AB1-4DF9-965C-0C8F3683CB36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838223-169F-42D9-8197-8A5860ECAD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8458-9AB1-4DF9-965C-0C8F3683CB36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8223-169F-42D9-8197-8A5860ECAD16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8458-9AB1-4DF9-965C-0C8F3683CB36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8223-169F-42D9-8197-8A5860ECAD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8458-9AB1-4DF9-965C-0C8F3683CB36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838223-169F-42D9-8197-8A5860ECAD16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8458-9AB1-4DF9-965C-0C8F3683CB36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8223-169F-42D9-8197-8A5860ECAD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8458-9AB1-4DF9-965C-0C8F3683CB36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24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8223-169F-42D9-8197-8A5860ECAD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8458-9AB1-4DF9-965C-0C8F3683CB36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29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8223-169F-42D9-8197-8A5860ECAD1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8458-9AB1-4DF9-965C-0C8F3683CB36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8223-169F-42D9-8197-8A5860ECAD16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F28458-9AB1-4DF9-965C-0C8F3683CB36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838223-169F-42D9-8197-8A5860ECAD16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458200" cy="1222375"/>
          </a:xfrm>
        </p:spPr>
        <p:txBody>
          <a:bodyPr/>
          <a:lstStyle/>
          <a:p>
            <a:pPr algn="ctr"/>
            <a:r>
              <a:rPr lang="bg-BG" dirty="0" smtClean="0"/>
              <a:t>Културното наследство </a:t>
            </a:r>
            <a:br>
              <a:rPr lang="bg-BG" dirty="0" smtClean="0"/>
            </a:br>
            <a:r>
              <a:rPr lang="bg-BG" dirty="0" smtClean="0"/>
              <a:t>на Австрия 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235750" y="4941168"/>
            <a:ext cx="2899048" cy="914400"/>
          </a:xfrm>
        </p:spPr>
        <p:txBody>
          <a:bodyPr/>
          <a:lstStyle/>
          <a:p>
            <a:r>
              <a:rPr lang="bg-BG" dirty="0" smtClean="0"/>
              <a:t>ученици от 6 клас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36094"/>
            <a:ext cx="4392488" cy="25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9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bg-BG" dirty="0" smtClean="0"/>
              <a:t>Виена</a:t>
            </a: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5800" cy="5544616"/>
          </a:xfrm>
        </p:spPr>
        <p:txBody>
          <a:bodyPr>
            <a:noAutofit/>
          </a:bodyPr>
          <a:lstStyle/>
          <a:p>
            <a:r>
              <a:rPr lang="ru-RU" sz="1200" dirty="0"/>
              <a:t>Австрия е наследник на </a:t>
            </a:r>
            <a:r>
              <a:rPr lang="ru-RU" sz="1200" dirty="0" err="1"/>
              <a:t>културата</a:t>
            </a:r>
            <a:r>
              <a:rPr lang="ru-RU" sz="1200" dirty="0"/>
              <a:t> на </a:t>
            </a:r>
            <a:r>
              <a:rPr lang="ru-RU" sz="1200" dirty="0" err="1"/>
              <a:t>Хабсбугската</a:t>
            </a:r>
            <a:r>
              <a:rPr lang="ru-RU" sz="1200" dirty="0"/>
              <a:t> империя, </a:t>
            </a:r>
            <a:r>
              <a:rPr lang="ru-RU" sz="1200" dirty="0" err="1"/>
              <a:t>която</a:t>
            </a:r>
            <a:r>
              <a:rPr lang="ru-RU" sz="1200" dirty="0"/>
              <a:t> </a:t>
            </a:r>
            <a:r>
              <a:rPr lang="ru-RU" sz="1200" dirty="0" err="1"/>
              <a:t>векове</a:t>
            </a:r>
            <a:r>
              <a:rPr lang="ru-RU" sz="1200" dirty="0"/>
              <a:t> </a:t>
            </a:r>
            <a:r>
              <a:rPr lang="ru-RU" sz="1200" dirty="0" err="1"/>
              <a:t>наред</a:t>
            </a:r>
            <a:r>
              <a:rPr lang="ru-RU" sz="1200" dirty="0"/>
              <a:t> е </a:t>
            </a:r>
            <a:r>
              <a:rPr lang="ru-RU" sz="1200" dirty="0" err="1"/>
              <a:t>доминирала</a:t>
            </a:r>
            <a:r>
              <a:rPr lang="ru-RU" sz="1200" dirty="0"/>
              <a:t> в Европа. </a:t>
            </a:r>
            <a:r>
              <a:rPr lang="ru-RU" sz="1200" dirty="0" err="1"/>
              <a:t>През</a:t>
            </a:r>
            <a:r>
              <a:rPr lang="ru-RU" sz="1200" dirty="0"/>
              <a:t> XVIII и XIX век </a:t>
            </a:r>
            <a:r>
              <a:rPr lang="ru-RU" sz="1200" dirty="0" err="1"/>
              <a:t>Виена</a:t>
            </a:r>
            <a:r>
              <a:rPr lang="ru-RU" sz="1200" dirty="0"/>
              <a:t> е била </a:t>
            </a:r>
            <a:r>
              <a:rPr lang="ru-RU" sz="1200" dirty="0" err="1"/>
              <a:t>център</a:t>
            </a:r>
            <a:r>
              <a:rPr lang="ru-RU" sz="1200" dirty="0"/>
              <a:t> на </a:t>
            </a:r>
            <a:r>
              <a:rPr lang="ru-RU" sz="1200" dirty="0" err="1"/>
              <a:t>културния</a:t>
            </a:r>
            <a:r>
              <a:rPr lang="ru-RU" sz="1200" dirty="0"/>
              <a:t> живот на Европа, </a:t>
            </a:r>
            <a:r>
              <a:rPr lang="ru-RU" sz="1200" dirty="0" err="1"/>
              <a:t>особено</a:t>
            </a:r>
            <a:r>
              <a:rPr lang="ru-RU" sz="1200" dirty="0"/>
              <a:t> </a:t>
            </a:r>
            <a:r>
              <a:rPr lang="ru-RU" sz="1200" dirty="0" err="1"/>
              <a:t>що</a:t>
            </a:r>
            <a:r>
              <a:rPr lang="ru-RU" sz="1200" dirty="0"/>
              <a:t> се </a:t>
            </a:r>
            <a:r>
              <a:rPr lang="ru-RU" sz="1200" dirty="0" err="1"/>
              <a:t>отнася</a:t>
            </a:r>
            <a:r>
              <a:rPr lang="ru-RU" sz="1200" dirty="0"/>
              <a:t> до </a:t>
            </a:r>
            <a:r>
              <a:rPr lang="ru-RU" sz="1200" dirty="0" err="1"/>
              <a:t>музика</a:t>
            </a:r>
            <a:r>
              <a:rPr lang="ru-RU" sz="1200" dirty="0"/>
              <a:t> и литература. </a:t>
            </a:r>
          </a:p>
          <a:p>
            <a:r>
              <a:rPr lang="ru-RU" sz="1200" dirty="0" err="1" smtClean="0"/>
              <a:t>Изкуството</a:t>
            </a:r>
            <a:r>
              <a:rPr lang="ru-RU" sz="1200" dirty="0" smtClean="0"/>
              <a:t> </a:t>
            </a:r>
            <a:r>
              <a:rPr lang="ru-RU" sz="1200" dirty="0"/>
              <a:t>и </a:t>
            </a:r>
            <a:r>
              <a:rPr lang="ru-RU" sz="1200" dirty="0" err="1"/>
              <a:t>културата</a:t>
            </a:r>
            <a:r>
              <a:rPr lang="ru-RU" sz="1200" dirty="0"/>
              <a:t> </a:t>
            </a:r>
            <a:r>
              <a:rPr lang="ru-RU" sz="1200" dirty="0" err="1"/>
              <a:t>са</a:t>
            </a:r>
            <a:r>
              <a:rPr lang="ru-RU" sz="1200" dirty="0"/>
              <a:t> </a:t>
            </a:r>
            <a:r>
              <a:rPr lang="ru-RU" sz="1200" dirty="0" err="1"/>
              <a:t>традиционни</a:t>
            </a:r>
            <a:r>
              <a:rPr lang="ru-RU" sz="1200" dirty="0"/>
              <a:t> за </a:t>
            </a:r>
            <a:r>
              <a:rPr lang="ru-RU" sz="1200" dirty="0" err="1"/>
              <a:t>Виена</a:t>
            </a:r>
            <a:r>
              <a:rPr lang="ru-RU" sz="1200" dirty="0"/>
              <a:t> в области </a:t>
            </a:r>
            <a:r>
              <a:rPr lang="ru-RU" sz="1200" dirty="0" err="1"/>
              <a:t>като</a:t>
            </a:r>
            <a:r>
              <a:rPr lang="ru-RU" sz="1200" dirty="0"/>
              <a:t> </a:t>
            </a:r>
            <a:r>
              <a:rPr lang="ru-RU" sz="1200" dirty="0" err="1"/>
              <a:t>театър</a:t>
            </a:r>
            <a:r>
              <a:rPr lang="ru-RU" sz="1200" dirty="0"/>
              <a:t>, опера, </a:t>
            </a:r>
            <a:r>
              <a:rPr lang="ru-RU" sz="1200" dirty="0" err="1"/>
              <a:t>класическа</a:t>
            </a:r>
            <a:r>
              <a:rPr lang="ru-RU" sz="1200" dirty="0"/>
              <a:t> </a:t>
            </a:r>
            <a:r>
              <a:rPr lang="ru-RU" sz="1200" dirty="0" err="1"/>
              <a:t>музика</a:t>
            </a:r>
            <a:r>
              <a:rPr lang="ru-RU" sz="1200" dirty="0"/>
              <a:t> и </a:t>
            </a:r>
            <a:r>
              <a:rPr lang="ru-RU" sz="1200" dirty="0" err="1"/>
              <a:t>изящни</a:t>
            </a:r>
            <a:r>
              <a:rPr lang="ru-RU" sz="1200" dirty="0"/>
              <a:t> </a:t>
            </a:r>
            <a:r>
              <a:rPr lang="ru-RU" sz="1200" dirty="0" err="1"/>
              <a:t>изкуства</a:t>
            </a:r>
            <a:r>
              <a:rPr lang="ru-RU" sz="1200" dirty="0"/>
              <a:t>. </a:t>
            </a:r>
            <a:r>
              <a:rPr lang="ru-RU" sz="1200" dirty="0" err="1"/>
              <a:t>Освен</a:t>
            </a:r>
            <a:r>
              <a:rPr lang="ru-RU" sz="1200" dirty="0"/>
              <a:t> </a:t>
            </a:r>
            <a:r>
              <a:rPr lang="ru-RU" sz="1200" dirty="0" err="1"/>
              <a:t>Императорския</a:t>
            </a:r>
            <a:r>
              <a:rPr lang="ru-RU" sz="1200" dirty="0"/>
              <a:t> </a:t>
            </a:r>
            <a:r>
              <a:rPr lang="ru-RU" sz="1200" dirty="0" err="1"/>
              <a:t>театър</a:t>
            </a:r>
            <a:r>
              <a:rPr lang="ru-RU" sz="1200" dirty="0"/>
              <a:t> (</a:t>
            </a:r>
            <a:r>
              <a:rPr lang="ru-RU" sz="1200" dirty="0" err="1"/>
              <a:t>Burgtheater</a:t>
            </a:r>
            <a:r>
              <a:rPr lang="ru-RU" sz="1200" dirty="0"/>
              <a:t>), </a:t>
            </a:r>
            <a:r>
              <a:rPr lang="ru-RU" sz="1200" dirty="0" err="1"/>
              <a:t>който</a:t>
            </a:r>
            <a:r>
              <a:rPr lang="ru-RU" sz="1200" dirty="0"/>
              <a:t> с </a:t>
            </a:r>
            <a:r>
              <a:rPr lang="ru-RU" sz="1200" dirty="0" err="1"/>
              <a:t>неговия</a:t>
            </a:r>
            <a:r>
              <a:rPr lang="ru-RU" sz="1200" dirty="0"/>
              <a:t> филиал </a:t>
            </a:r>
            <a:r>
              <a:rPr lang="ru-RU" sz="1200" dirty="0" err="1"/>
              <a:t>Akademietheater</a:t>
            </a:r>
            <a:r>
              <a:rPr lang="ru-RU" sz="1200" dirty="0"/>
              <a:t> се </a:t>
            </a:r>
            <a:r>
              <a:rPr lang="ru-RU" sz="1200" dirty="0" err="1"/>
              <a:t>нарежда</a:t>
            </a:r>
            <a:r>
              <a:rPr lang="ru-RU" sz="1200" dirty="0"/>
              <a:t> сред </a:t>
            </a:r>
            <a:r>
              <a:rPr lang="ru-RU" sz="1200" dirty="0" err="1"/>
              <a:t>най-добрите</a:t>
            </a:r>
            <a:r>
              <a:rPr lang="ru-RU" sz="1200" dirty="0"/>
              <a:t> </a:t>
            </a:r>
            <a:r>
              <a:rPr lang="ru-RU" sz="1200" dirty="0" err="1"/>
              <a:t>театри</a:t>
            </a:r>
            <a:r>
              <a:rPr lang="ru-RU" sz="1200" dirty="0"/>
              <a:t> в </a:t>
            </a:r>
            <a:r>
              <a:rPr lang="ru-RU" sz="1200" dirty="0" err="1"/>
              <a:t>немско-говорещия</a:t>
            </a:r>
            <a:r>
              <a:rPr lang="ru-RU" sz="1200" dirty="0"/>
              <a:t> свят, </a:t>
            </a:r>
            <a:r>
              <a:rPr lang="ru-RU" sz="1200" dirty="0" err="1"/>
              <a:t>Народният</a:t>
            </a:r>
            <a:r>
              <a:rPr lang="ru-RU" sz="1200" dirty="0"/>
              <a:t> </a:t>
            </a:r>
            <a:r>
              <a:rPr lang="ru-RU" sz="1200" dirty="0" err="1"/>
              <a:t>театър</a:t>
            </a:r>
            <a:r>
              <a:rPr lang="ru-RU" sz="1200" dirty="0"/>
              <a:t> (</a:t>
            </a:r>
            <a:r>
              <a:rPr lang="ru-RU" sz="1200" dirty="0" err="1"/>
              <a:t>Volkstheater</a:t>
            </a:r>
            <a:r>
              <a:rPr lang="ru-RU" sz="1200" dirty="0"/>
              <a:t> </a:t>
            </a:r>
            <a:r>
              <a:rPr lang="ru-RU" sz="1200" dirty="0" err="1"/>
              <a:t>Wien</a:t>
            </a:r>
            <a:r>
              <a:rPr lang="ru-RU" sz="1200" dirty="0"/>
              <a:t>) и </a:t>
            </a:r>
            <a:r>
              <a:rPr lang="ru-RU" sz="1200" dirty="0" err="1"/>
              <a:t>Театърът</a:t>
            </a:r>
            <a:r>
              <a:rPr lang="ru-RU" sz="1200" dirty="0"/>
              <a:t> в </a:t>
            </a:r>
            <a:r>
              <a:rPr lang="ru-RU" sz="1200" dirty="0" err="1"/>
              <a:t>Йозефщат</a:t>
            </a:r>
            <a:r>
              <a:rPr lang="ru-RU" sz="1200" dirty="0"/>
              <a:t> (</a:t>
            </a:r>
            <a:r>
              <a:rPr lang="ru-RU" sz="1200" dirty="0" err="1"/>
              <a:t>Theater</a:t>
            </a:r>
            <a:r>
              <a:rPr lang="ru-RU" sz="1200" dirty="0"/>
              <a:t> </a:t>
            </a:r>
            <a:r>
              <a:rPr lang="ru-RU" sz="1200" dirty="0" err="1"/>
              <a:t>in</a:t>
            </a:r>
            <a:r>
              <a:rPr lang="ru-RU" sz="1200" dirty="0"/>
              <a:t> </a:t>
            </a:r>
            <a:r>
              <a:rPr lang="ru-RU" sz="1200" dirty="0" err="1"/>
              <a:t>der</a:t>
            </a:r>
            <a:r>
              <a:rPr lang="ru-RU" sz="1200" dirty="0"/>
              <a:t> </a:t>
            </a:r>
            <a:r>
              <a:rPr lang="ru-RU" sz="1200" dirty="0" err="1"/>
              <a:t>Josefstadt</a:t>
            </a:r>
            <a:r>
              <a:rPr lang="ru-RU" sz="1200" dirty="0"/>
              <a:t>) </a:t>
            </a:r>
            <a:r>
              <a:rPr lang="ru-RU" sz="1200" dirty="0" err="1"/>
              <a:t>също</a:t>
            </a:r>
            <a:r>
              <a:rPr lang="ru-RU" sz="1200" dirty="0"/>
              <a:t> </a:t>
            </a:r>
            <a:r>
              <a:rPr lang="ru-RU" sz="1200" dirty="0" err="1"/>
              <a:t>предлагат</a:t>
            </a:r>
            <a:r>
              <a:rPr lang="ru-RU" sz="1200" dirty="0"/>
              <a:t> постановки от </a:t>
            </a:r>
            <a:r>
              <a:rPr lang="ru-RU" sz="1200" dirty="0" err="1"/>
              <a:t>висока</a:t>
            </a:r>
            <a:r>
              <a:rPr lang="ru-RU" sz="1200" dirty="0"/>
              <a:t> </a:t>
            </a:r>
            <a:r>
              <a:rPr lang="ru-RU" sz="1200" dirty="0" err="1"/>
              <a:t>класа</a:t>
            </a:r>
            <a:r>
              <a:rPr lang="ru-RU" sz="1200" dirty="0"/>
              <a:t>. </a:t>
            </a:r>
            <a:r>
              <a:rPr lang="ru-RU" sz="1200" dirty="0" err="1"/>
              <a:t>Има</a:t>
            </a:r>
            <a:r>
              <a:rPr lang="ru-RU" sz="1200" dirty="0"/>
              <a:t> и много малки </a:t>
            </a:r>
            <a:r>
              <a:rPr lang="ru-RU" sz="1200" dirty="0" err="1"/>
              <a:t>театри</a:t>
            </a:r>
            <a:r>
              <a:rPr lang="ru-RU" sz="1200" dirty="0"/>
              <a:t>, </a:t>
            </a:r>
            <a:r>
              <a:rPr lang="ru-RU" sz="1200" dirty="0" err="1"/>
              <a:t>които</a:t>
            </a:r>
            <a:r>
              <a:rPr lang="ru-RU" sz="1200" dirty="0"/>
              <a:t> по </a:t>
            </a:r>
            <a:r>
              <a:rPr lang="ru-RU" sz="1200" dirty="0" err="1"/>
              <a:t>нищо</a:t>
            </a:r>
            <a:r>
              <a:rPr lang="ru-RU" sz="1200" dirty="0"/>
              <a:t> не </a:t>
            </a:r>
            <a:r>
              <a:rPr lang="ru-RU" sz="1200" dirty="0" err="1"/>
              <a:t>отстъпват</a:t>
            </a:r>
            <a:r>
              <a:rPr lang="ru-RU" sz="1200" dirty="0"/>
              <a:t> на </a:t>
            </a:r>
            <a:r>
              <a:rPr lang="ru-RU" sz="1200" dirty="0" err="1"/>
              <a:t>по-големите</a:t>
            </a:r>
            <a:r>
              <a:rPr lang="ru-RU" sz="1200" dirty="0"/>
              <a:t> и в </a:t>
            </a:r>
            <a:r>
              <a:rPr lang="ru-RU" sz="1200" dirty="0" err="1"/>
              <a:t>повечето</a:t>
            </a:r>
            <a:r>
              <a:rPr lang="ru-RU" sz="1200" dirty="0"/>
              <a:t> случаи </a:t>
            </a:r>
            <a:r>
              <a:rPr lang="ru-RU" sz="1200" dirty="0" err="1"/>
              <a:t>изпълняват</a:t>
            </a:r>
            <a:r>
              <a:rPr lang="ru-RU" sz="1200" dirty="0"/>
              <a:t> </a:t>
            </a:r>
            <a:r>
              <a:rPr lang="ru-RU" sz="1200" dirty="0" err="1"/>
              <a:t>по-малко</a:t>
            </a:r>
            <a:r>
              <a:rPr lang="ru-RU" sz="1200" dirty="0"/>
              <a:t> </a:t>
            </a:r>
            <a:r>
              <a:rPr lang="ru-RU" sz="1200" dirty="0" err="1"/>
              <a:t>популярни</a:t>
            </a:r>
            <a:r>
              <a:rPr lang="ru-RU" sz="1200" dirty="0"/>
              <a:t> </a:t>
            </a:r>
            <a:r>
              <a:rPr lang="ru-RU" sz="1200" dirty="0" err="1"/>
              <a:t>форми</a:t>
            </a:r>
            <a:r>
              <a:rPr lang="ru-RU" sz="1200" dirty="0"/>
              <a:t> на представления, </a:t>
            </a:r>
            <a:r>
              <a:rPr lang="ru-RU" sz="1200" dirty="0" err="1"/>
              <a:t>като</a:t>
            </a:r>
            <a:r>
              <a:rPr lang="ru-RU" sz="1200" dirty="0"/>
              <a:t> </a:t>
            </a:r>
            <a:r>
              <a:rPr lang="ru-RU" sz="1200" dirty="0" err="1"/>
              <a:t>модерни</a:t>
            </a:r>
            <a:r>
              <a:rPr lang="ru-RU" sz="1200" dirty="0"/>
              <a:t>, </a:t>
            </a:r>
            <a:r>
              <a:rPr lang="ru-RU" sz="1200" dirty="0" err="1"/>
              <a:t>експериментални</a:t>
            </a:r>
            <a:r>
              <a:rPr lang="ru-RU" sz="1200" dirty="0"/>
              <a:t> </a:t>
            </a:r>
            <a:r>
              <a:rPr lang="ru-RU" sz="1200" dirty="0" err="1"/>
              <a:t>пиеси</a:t>
            </a:r>
            <a:r>
              <a:rPr lang="ru-RU" sz="1200" dirty="0"/>
              <a:t> или кабаре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 err="1"/>
              <a:t>Виена</a:t>
            </a:r>
            <a:r>
              <a:rPr lang="ru-RU" sz="1200" dirty="0"/>
              <a:t> </a:t>
            </a:r>
            <a:r>
              <a:rPr lang="ru-RU" sz="1200" dirty="0" err="1"/>
              <a:t>предлага</a:t>
            </a:r>
            <a:r>
              <a:rPr lang="ru-RU" sz="1200" dirty="0"/>
              <a:t> много </a:t>
            </a:r>
            <a:r>
              <a:rPr lang="ru-RU" sz="1200" dirty="0" err="1"/>
              <a:t>възможности</a:t>
            </a:r>
            <a:r>
              <a:rPr lang="ru-RU" sz="1200" dirty="0"/>
              <a:t> за </a:t>
            </a:r>
            <a:r>
              <a:rPr lang="ru-RU" sz="1200" dirty="0" err="1"/>
              <a:t>любителите</a:t>
            </a:r>
            <a:r>
              <a:rPr lang="ru-RU" sz="1200" dirty="0"/>
              <a:t> на </a:t>
            </a:r>
            <a:r>
              <a:rPr lang="ru-RU" sz="1200" dirty="0" err="1"/>
              <a:t>операта</a:t>
            </a:r>
            <a:r>
              <a:rPr lang="ru-RU" sz="1200" dirty="0"/>
              <a:t>: </a:t>
            </a:r>
            <a:r>
              <a:rPr lang="ru-RU" sz="1200" dirty="0" err="1"/>
              <a:t>Виенската</a:t>
            </a:r>
            <a:r>
              <a:rPr lang="ru-RU" sz="1200" dirty="0"/>
              <a:t> </a:t>
            </a:r>
            <a:r>
              <a:rPr lang="ru-RU" sz="1200" dirty="0" err="1"/>
              <a:t>държавната</a:t>
            </a:r>
            <a:r>
              <a:rPr lang="ru-RU" sz="1200" dirty="0"/>
              <a:t> опера (</a:t>
            </a:r>
            <a:r>
              <a:rPr lang="ru-RU" sz="1200" dirty="0" err="1"/>
              <a:t>Staatsoper</a:t>
            </a:r>
            <a:r>
              <a:rPr lang="ru-RU" sz="1200" dirty="0"/>
              <a:t>) и </a:t>
            </a:r>
            <a:r>
              <a:rPr lang="ru-RU" sz="1200" dirty="0" err="1"/>
              <a:t>Виенската</a:t>
            </a:r>
            <a:r>
              <a:rPr lang="ru-RU" sz="1200" dirty="0"/>
              <a:t> народна опера (</a:t>
            </a:r>
            <a:r>
              <a:rPr lang="ru-RU" sz="1200" dirty="0" err="1"/>
              <a:t>Volksoper</a:t>
            </a:r>
            <a:r>
              <a:rPr lang="ru-RU" sz="1200" dirty="0"/>
              <a:t>) </a:t>
            </a:r>
            <a:r>
              <a:rPr lang="ru-RU" sz="1200" dirty="0" err="1"/>
              <a:t>предлагат</a:t>
            </a:r>
            <a:r>
              <a:rPr lang="ru-RU" sz="1200" dirty="0"/>
              <a:t> за </a:t>
            </a:r>
            <a:r>
              <a:rPr lang="ru-RU" sz="1200" dirty="0" err="1"/>
              <a:t>всеки</a:t>
            </a:r>
            <a:r>
              <a:rPr lang="ru-RU" sz="1200" dirty="0"/>
              <a:t> по </a:t>
            </a:r>
            <a:r>
              <a:rPr lang="ru-RU" sz="1200" dirty="0" err="1"/>
              <a:t>нещо</a:t>
            </a:r>
            <a:r>
              <a:rPr lang="ru-RU" sz="1200" dirty="0"/>
              <a:t>, </a:t>
            </a:r>
            <a:r>
              <a:rPr lang="ru-RU" sz="1200" dirty="0" err="1"/>
              <a:t>като</a:t>
            </a:r>
            <a:r>
              <a:rPr lang="ru-RU" sz="1200" dirty="0"/>
              <a:t> </a:t>
            </a:r>
            <a:r>
              <a:rPr lang="ru-RU" sz="1200" dirty="0" err="1"/>
              <a:t>втората</a:t>
            </a:r>
            <a:r>
              <a:rPr lang="ru-RU" sz="1200" dirty="0"/>
              <a:t> е известна с </a:t>
            </a:r>
            <a:r>
              <a:rPr lang="ru-RU" sz="1200" dirty="0" err="1"/>
              <a:t>типичната</a:t>
            </a:r>
            <a:r>
              <a:rPr lang="ru-RU" sz="1200" dirty="0"/>
              <a:t> </a:t>
            </a:r>
            <a:r>
              <a:rPr lang="ru-RU" sz="1200" dirty="0" err="1"/>
              <a:t>виенска</a:t>
            </a:r>
            <a:r>
              <a:rPr lang="ru-RU" sz="1200" dirty="0"/>
              <a:t> </a:t>
            </a:r>
            <a:r>
              <a:rPr lang="ru-RU" sz="1200" dirty="0" err="1"/>
              <a:t>оперета</a:t>
            </a:r>
            <a:r>
              <a:rPr lang="ru-RU" sz="1200" dirty="0"/>
              <a:t>. </a:t>
            </a:r>
            <a:r>
              <a:rPr lang="ru-RU" sz="1200" dirty="0" err="1"/>
              <a:t>Концерти</a:t>
            </a:r>
            <a:r>
              <a:rPr lang="ru-RU" sz="1200" dirty="0"/>
              <a:t> с </a:t>
            </a:r>
            <a:r>
              <a:rPr lang="ru-RU" sz="1200" dirty="0" err="1"/>
              <a:t>класическа</a:t>
            </a:r>
            <a:r>
              <a:rPr lang="ru-RU" sz="1200" dirty="0"/>
              <a:t> </a:t>
            </a:r>
            <a:r>
              <a:rPr lang="ru-RU" sz="1200" dirty="0" err="1"/>
              <a:t>музика</a:t>
            </a:r>
            <a:r>
              <a:rPr lang="ru-RU" sz="1200" dirty="0"/>
              <a:t> </a:t>
            </a:r>
            <a:r>
              <a:rPr lang="ru-RU" sz="1200" dirty="0" err="1"/>
              <a:t>има</a:t>
            </a:r>
            <a:r>
              <a:rPr lang="ru-RU" sz="1200" dirty="0"/>
              <a:t>, </a:t>
            </a:r>
            <a:r>
              <a:rPr lang="ru-RU" sz="1200" dirty="0" err="1"/>
              <a:t>освен</a:t>
            </a:r>
            <a:r>
              <a:rPr lang="ru-RU" sz="1200" dirty="0"/>
              <a:t> в </a:t>
            </a:r>
            <a:r>
              <a:rPr lang="ru-RU" sz="1200" dirty="0" err="1"/>
              <a:t>споменатите</a:t>
            </a:r>
            <a:r>
              <a:rPr lang="ru-RU" sz="1200" dirty="0"/>
              <a:t>, и в </a:t>
            </a:r>
            <a:r>
              <a:rPr lang="ru-RU" sz="1200" dirty="0" err="1"/>
              <a:t>прочутата</a:t>
            </a:r>
            <a:r>
              <a:rPr lang="ru-RU" sz="1200" dirty="0"/>
              <a:t> </a:t>
            </a:r>
            <a:r>
              <a:rPr lang="ru-RU" sz="1200" dirty="0" err="1"/>
              <a:t>концертна</a:t>
            </a:r>
            <a:r>
              <a:rPr lang="ru-RU" sz="1200" dirty="0"/>
              <a:t> зала на </a:t>
            </a:r>
            <a:r>
              <a:rPr lang="ru-RU" sz="1200" dirty="0" err="1"/>
              <a:t>Виенското</a:t>
            </a:r>
            <a:r>
              <a:rPr lang="ru-RU" sz="1200" dirty="0"/>
              <a:t> </a:t>
            </a:r>
            <a:r>
              <a:rPr lang="ru-RU" sz="1200" dirty="0" err="1"/>
              <a:t>музикално</a:t>
            </a:r>
            <a:r>
              <a:rPr lang="ru-RU" sz="1200" dirty="0"/>
              <a:t> дружество (</a:t>
            </a:r>
            <a:r>
              <a:rPr lang="ru-RU" sz="1200" dirty="0" err="1"/>
              <a:t>Wiener</a:t>
            </a:r>
            <a:r>
              <a:rPr lang="ru-RU" sz="1200" dirty="0"/>
              <a:t> </a:t>
            </a:r>
            <a:r>
              <a:rPr lang="ru-RU" sz="1200" dirty="0" err="1"/>
              <a:t>Musikverein</a:t>
            </a:r>
            <a:r>
              <a:rPr lang="ru-RU" sz="1200" dirty="0"/>
              <a:t>), дома на </a:t>
            </a:r>
            <a:r>
              <a:rPr lang="ru-RU" sz="1200" dirty="0" err="1"/>
              <a:t>Виенския</a:t>
            </a:r>
            <a:r>
              <a:rPr lang="ru-RU" sz="1200" dirty="0"/>
              <a:t> </a:t>
            </a:r>
            <a:r>
              <a:rPr lang="ru-RU" sz="1200" dirty="0" err="1"/>
              <a:t>филхармоничен</a:t>
            </a:r>
            <a:r>
              <a:rPr lang="ru-RU" sz="1200" dirty="0"/>
              <a:t> </a:t>
            </a:r>
            <a:r>
              <a:rPr lang="ru-RU" sz="1200" dirty="0" err="1"/>
              <a:t>оркестър</a:t>
            </a:r>
            <a:r>
              <a:rPr lang="ru-RU" sz="1200" dirty="0"/>
              <a:t> и </a:t>
            </a:r>
            <a:r>
              <a:rPr lang="ru-RU" sz="1200" dirty="0" err="1"/>
              <a:t>Виенския</a:t>
            </a:r>
            <a:r>
              <a:rPr lang="ru-RU" sz="1200" dirty="0"/>
              <a:t> </a:t>
            </a:r>
            <a:r>
              <a:rPr lang="ru-RU" sz="1200" dirty="0" err="1"/>
              <a:t>концертен</a:t>
            </a:r>
            <a:r>
              <a:rPr lang="ru-RU" sz="1200" dirty="0"/>
              <a:t> дом (</a:t>
            </a:r>
            <a:r>
              <a:rPr lang="ru-RU" sz="1200" dirty="0" err="1"/>
              <a:t>Wiener</a:t>
            </a:r>
            <a:r>
              <a:rPr lang="ru-RU" sz="1200" dirty="0"/>
              <a:t> </a:t>
            </a:r>
            <a:r>
              <a:rPr lang="ru-RU" sz="1200" dirty="0" err="1"/>
              <a:t>Konzerthaus</a:t>
            </a:r>
            <a:r>
              <a:rPr lang="ru-RU" sz="1200" dirty="0"/>
              <a:t>). Гостите </a:t>
            </a:r>
            <a:r>
              <a:rPr lang="ru-RU" sz="1200" dirty="0" err="1"/>
              <a:t>са</a:t>
            </a:r>
            <a:r>
              <a:rPr lang="ru-RU" sz="1200" dirty="0"/>
              <a:t> </a:t>
            </a:r>
            <a:r>
              <a:rPr lang="ru-RU" sz="1200" dirty="0" err="1"/>
              <a:t>привличани</a:t>
            </a:r>
            <a:r>
              <a:rPr lang="ru-RU" sz="1200" dirty="0"/>
              <a:t> от </a:t>
            </a:r>
            <a:r>
              <a:rPr lang="ru-RU" sz="1200" dirty="0" err="1"/>
              <a:t>всеизвестните</a:t>
            </a:r>
            <a:r>
              <a:rPr lang="ru-RU" sz="1200" dirty="0"/>
              <a:t> </a:t>
            </a:r>
            <a:r>
              <a:rPr lang="ru-RU" sz="1200" dirty="0" err="1"/>
              <a:t>таланти</a:t>
            </a:r>
            <a:r>
              <a:rPr lang="ru-RU" sz="1200" dirty="0"/>
              <a:t> на </a:t>
            </a:r>
            <a:r>
              <a:rPr lang="ru-RU" sz="1200" dirty="0" err="1"/>
              <a:t>виенската</a:t>
            </a:r>
            <a:r>
              <a:rPr lang="ru-RU" sz="1200" dirty="0"/>
              <a:t> </a:t>
            </a:r>
            <a:r>
              <a:rPr lang="ru-RU" sz="1200" dirty="0" err="1"/>
              <a:t>музика</a:t>
            </a:r>
            <a:r>
              <a:rPr lang="ru-RU" sz="1200" dirty="0"/>
              <a:t> (</a:t>
            </a:r>
            <a:r>
              <a:rPr lang="ru-RU" sz="1200" dirty="0" err="1"/>
              <a:t>по-специално</a:t>
            </a:r>
            <a:r>
              <a:rPr lang="ru-RU" sz="1200" dirty="0"/>
              <a:t> </a:t>
            </a:r>
            <a:r>
              <a:rPr lang="ru-RU" sz="1200" dirty="0" err="1"/>
              <a:t>работите</a:t>
            </a:r>
            <a:r>
              <a:rPr lang="ru-RU" sz="1200" dirty="0"/>
              <a:t> на </a:t>
            </a:r>
            <a:r>
              <a:rPr lang="ru-RU" sz="1200" dirty="0" err="1"/>
              <a:t>Волфганг</a:t>
            </a:r>
            <a:r>
              <a:rPr lang="ru-RU" sz="1200" dirty="0"/>
              <a:t> </a:t>
            </a:r>
            <a:r>
              <a:rPr lang="ru-RU" sz="1200" dirty="0" err="1"/>
              <a:t>Амадеус</a:t>
            </a:r>
            <a:r>
              <a:rPr lang="ru-RU" sz="1200" dirty="0"/>
              <a:t> Моцарт и Йохан </a:t>
            </a:r>
            <a:r>
              <a:rPr lang="ru-RU" sz="1200" dirty="0" err="1"/>
              <a:t>Щраус</a:t>
            </a:r>
            <a:r>
              <a:rPr lang="ru-RU" sz="1200" dirty="0"/>
              <a:t> (</a:t>
            </a:r>
            <a:r>
              <a:rPr lang="ru-RU" sz="1200" dirty="0" err="1"/>
              <a:t>син</a:t>
            </a:r>
            <a:r>
              <a:rPr lang="ru-RU" sz="1200" dirty="0"/>
              <a:t>)).</a:t>
            </a:r>
            <a:endParaRPr lang="bg-BG" sz="1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75" y="1340768"/>
            <a:ext cx="4662012" cy="46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94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Бибилиотеки</a:t>
            </a:r>
            <a:r>
              <a:rPr lang="bg-BG" dirty="0" smtClean="0"/>
              <a:t> и музеи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04799" y="1268760"/>
            <a:ext cx="5923385" cy="4248472"/>
          </a:xfrm>
        </p:spPr>
        <p:txBody>
          <a:bodyPr>
            <a:noAutofit/>
          </a:bodyPr>
          <a:lstStyle/>
          <a:p>
            <a:r>
              <a:rPr lang="ru-RU" sz="1400" dirty="0" err="1"/>
              <a:t>Най-голямата</a:t>
            </a:r>
            <a:r>
              <a:rPr lang="ru-RU" sz="1400" dirty="0"/>
              <a:t> от 2400-те библиотеки в Австрия е </a:t>
            </a:r>
            <a:r>
              <a:rPr lang="ru-RU" sz="1400" dirty="0" err="1"/>
              <a:t>Националната</a:t>
            </a:r>
            <a:r>
              <a:rPr lang="ru-RU" sz="1400" dirty="0"/>
              <a:t> библиотека, </a:t>
            </a:r>
            <a:r>
              <a:rPr lang="ru-RU" sz="1400" dirty="0" err="1"/>
              <a:t>открита</a:t>
            </a:r>
            <a:r>
              <a:rPr lang="ru-RU" sz="1400" dirty="0"/>
              <a:t> </a:t>
            </a:r>
            <a:r>
              <a:rPr lang="ru-RU" sz="1400" dirty="0" err="1"/>
              <a:t>през</a:t>
            </a:r>
            <a:r>
              <a:rPr lang="ru-RU" sz="1400" dirty="0"/>
              <a:t> 1526 год. </a:t>
            </a:r>
            <a:r>
              <a:rPr lang="ru-RU" sz="1400" dirty="0" err="1"/>
              <a:t>Ценни</a:t>
            </a:r>
            <a:r>
              <a:rPr lang="ru-RU" sz="1400" dirty="0"/>
              <a:t> </a:t>
            </a:r>
            <a:r>
              <a:rPr lang="ru-RU" sz="1400" dirty="0" err="1"/>
              <a:t>колекции</a:t>
            </a:r>
            <a:r>
              <a:rPr lang="ru-RU" sz="1400" dirty="0"/>
              <a:t> от книги се </a:t>
            </a:r>
            <a:r>
              <a:rPr lang="ru-RU" sz="1400" dirty="0" err="1"/>
              <a:t>помещават</a:t>
            </a:r>
            <a:r>
              <a:rPr lang="ru-RU" sz="1400" dirty="0"/>
              <a:t> в множество </a:t>
            </a:r>
            <a:r>
              <a:rPr lang="ru-RU" sz="1400" dirty="0" err="1"/>
              <a:t>университети</a:t>
            </a:r>
            <a:r>
              <a:rPr lang="ru-RU" sz="1400" dirty="0"/>
              <a:t>, стари </a:t>
            </a:r>
            <a:r>
              <a:rPr lang="ru-RU" sz="1400" dirty="0" err="1"/>
              <a:t>манастири</a:t>
            </a:r>
            <a:r>
              <a:rPr lang="ru-RU" sz="1400" dirty="0"/>
              <a:t> и в </a:t>
            </a:r>
            <a:r>
              <a:rPr lang="ru-RU" sz="1400" dirty="0" err="1"/>
              <a:t>няколко</a:t>
            </a:r>
            <a:r>
              <a:rPr lang="ru-RU" sz="1400" dirty="0"/>
              <a:t> </a:t>
            </a:r>
            <a:r>
              <a:rPr lang="ru-RU" sz="1400" dirty="0" err="1"/>
              <a:t>научни</a:t>
            </a:r>
            <a:r>
              <a:rPr lang="ru-RU" sz="1400" dirty="0"/>
              <a:t> библиотеки. </a:t>
            </a:r>
            <a:r>
              <a:rPr lang="ru-RU" sz="1400" dirty="0" err="1"/>
              <a:t>Музеите</a:t>
            </a:r>
            <a:r>
              <a:rPr lang="ru-RU" sz="1400" dirty="0"/>
              <a:t> на </a:t>
            </a:r>
            <a:r>
              <a:rPr lang="ru-RU" sz="1400" dirty="0" err="1"/>
              <a:t>изкуството</a:t>
            </a:r>
            <a:r>
              <a:rPr lang="ru-RU" sz="1400" dirty="0"/>
              <a:t> и </a:t>
            </a:r>
            <a:r>
              <a:rPr lang="ru-RU" sz="1400" dirty="0" err="1"/>
              <a:t>природонаучните</a:t>
            </a:r>
            <a:r>
              <a:rPr lang="ru-RU" sz="1400" dirty="0"/>
              <a:t> музеи на </a:t>
            </a:r>
            <a:r>
              <a:rPr lang="ru-RU" sz="1400" dirty="0" err="1"/>
              <a:t>Виена</a:t>
            </a:r>
            <a:r>
              <a:rPr lang="ru-RU" sz="1400" dirty="0"/>
              <a:t> </a:t>
            </a:r>
            <a:r>
              <a:rPr lang="ru-RU" sz="1400" dirty="0" err="1"/>
              <a:t>имат</a:t>
            </a:r>
            <a:r>
              <a:rPr lang="ru-RU" sz="1400" dirty="0"/>
              <a:t> </a:t>
            </a:r>
            <a:r>
              <a:rPr lang="ru-RU" sz="1400" dirty="0" err="1"/>
              <a:t>международна</a:t>
            </a:r>
            <a:r>
              <a:rPr lang="ru-RU" sz="1400" dirty="0"/>
              <a:t> слава. </a:t>
            </a:r>
            <a:r>
              <a:rPr lang="ru-RU" sz="1400" dirty="0" err="1"/>
              <a:t>Музеят</a:t>
            </a:r>
            <a:r>
              <a:rPr lang="ru-RU" sz="1400" dirty="0"/>
              <a:t> за история на </a:t>
            </a:r>
            <a:r>
              <a:rPr lang="ru-RU" sz="1400" dirty="0" err="1"/>
              <a:t>изкуството</a:t>
            </a:r>
            <a:r>
              <a:rPr lang="ru-RU" sz="1400" dirty="0"/>
              <a:t> </a:t>
            </a:r>
            <a:r>
              <a:rPr lang="ru-RU" sz="1400" dirty="0" err="1"/>
              <a:t>Kunsthistorisches</a:t>
            </a:r>
            <a:r>
              <a:rPr lang="ru-RU" sz="1400" dirty="0"/>
              <a:t> </a:t>
            </a:r>
            <a:r>
              <a:rPr lang="ru-RU" sz="1400" dirty="0" err="1"/>
              <a:t>Museum</a:t>
            </a:r>
            <a:r>
              <a:rPr lang="ru-RU" sz="1400" dirty="0"/>
              <a:t> е известен с </a:t>
            </a:r>
            <a:r>
              <a:rPr lang="ru-RU" sz="1400" dirty="0" err="1"/>
              <a:t>картините</a:t>
            </a:r>
            <a:r>
              <a:rPr lang="ru-RU" sz="1400" dirty="0"/>
              <a:t> си на </a:t>
            </a:r>
            <a:r>
              <a:rPr lang="ru-RU" sz="1400" dirty="0" err="1"/>
              <a:t>членове</a:t>
            </a:r>
            <a:r>
              <a:rPr lang="ru-RU" sz="1400" dirty="0"/>
              <a:t> на </a:t>
            </a:r>
            <a:r>
              <a:rPr lang="ru-RU" sz="1400" dirty="0" err="1"/>
              <a:t>фамилията</a:t>
            </a:r>
            <a:r>
              <a:rPr lang="ru-RU" sz="1400" dirty="0"/>
              <a:t> </a:t>
            </a:r>
            <a:r>
              <a:rPr lang="ru-RU" sz="1400" dirty="0" err="1"/>
              <a:t>Брюгел</a:t>
            </a:r>
            <a:r>
              <a:rPr lang="ru-RU" sz="1400" dirty="0"/>
              <a:t>, </a:t>
            </a:r>
            <a:r>
              <a:rPr lang="ru-RU" sz="1400" dirty="0" err="1"/>
              <a:t>както</a:t>
            </a:r>
            <a:r>
              <a:rPr lang="ru-RU" sz="1400" dirty="0"/>
              <a:t> и </a:t>
            </a:r>
            <a:r>
              <a:rPr lang="ru-RU" sz="1400" dirty="0" err="1"/>
              <a:t>заради</a:t>
            </a:r>
            <a:r>
              <a:rPr lang="ru-RU" sz="1400" dirty="0"/>
              <a:t> </a:t>
            </a:r>
            <a:r>
              <a:rPr lang="ru-RU" sz="1400" dirty="0" err="1"/>
              <a:t>творбите</a:t>
            </a:r>
            <a:r>
              <a:rPr lang="ru-RU" sz="1400" dirty="0"/>
              <a:t> на </a:t>
            </a:r>
            <a:r>
              <a:rPr lang="ru-RU" sz="1400" dirty="0" err="1"/>
              <a:t>холандски</a:t>
            </a:r>
            <a:r>
              <a:rPr lang="ru-RU" sz="1400" dirty="0"/>
              <a:t>, </a:t>
            </a:r>
            <a:r>
              <a:rPr lang="ru-RU" sz="1400" dirty="0" err="1"/>
              <a:t>италиански</a:t>
            </a:r>
            <a:r>
              <a:rPr lang="ru-RU" sz="1400" dirty="0"/>
              <a:t> и </a:t>
            </a:r>
            <a:r>
              <a:rPr lang="ru-RU" sz="1400" dirty="0" err="1"/>
              <a:t>немски</a:t>
            </a:r>
            <a:r>
              <a:rPr lang="ru-RU" sz="1400" dirty="0"/>
              <a:t> </a:t>
            </a:r>
            <a:r>
              <a:rPr lang="ru-RU" sz="1400" dirty="0" err="1"/>
              <a:t>художници</a:t>
            </a:r>
            <a:r>
              <a:rPr lang="ru-RU" sz="1400" dirty="0"/>
              <a:t>. </a:t>
            </a:r>
            <a:r>
              <a:rPr lang="ru-RU" sz="1400" dirty="0" err="1"/>
              <a:t>Колекцията</a:t>
            </a:r>
            <a:r>
              <a:rPr lang="ru-RU" sz="1400" dirty="0"/>
              <a:t> „</a:t>
            </a:r>
            <a:r>
              <a:rPr lang="ru-RU" sz="1400" dirty="0" err="1"/>
              <a:t>Албертина</a:t>
            </a:r>
            <a:r>
              <a:rPr lang="ru-RU" sz="1400" dirty="0"/>
              <a:t>” от печати и рисунки, </a:t>
            </a:r>
            <a:r>
              <a:rPr lang="ru-RU" sz="1400" dirty="0" err="1"/>
              <a:t>колекцията</a:t>
            </a:r>
            <a:r>
              <a:rPr lang="ru-RU" sz="1400" dirty="0"/>
              <a:t> от </a:t>
            </a:r>
            <a:r>
              <a:rPr lang="ru-RU" sz="1400" dirty="0" err="1"/>
              <a:t>бижута</a:t>
            </a:r>
            <a:r>
              <a:rPr lang="ru-RU" sz="1400" dirty="0"/>
              <a:t> и </a:t>
            </a:r>
            <a:r>
              <a:rPr lang="ru-RU" sz="1400" dirty="0" err="1"/>
              <a:t>реликви</a:t>
            </a:r>
            <a:r>
              <a:rPr lang="ru-RU" sz="1400" dirty="0"/>
              <a:t> от </a:t>
            </a:r>
            <a:r>
              <a:rPr lang="ru-RU" sz="1400" dirty="0" err="1"/>
              <a:t>времето</a:t>
            </a:r>
            <a:r>
              <a:rPr lang="ru-RU" sz="1400" dirty="0"/>
              <a:t> на </a:t>
            </a:r>
            <a:r>
              <a:rPr lang="ru-RU" sz="1400" dirty="0" err="1"/>
              <a:t>Свещената</a:t>
            </a:r>
            <a:r>
              <a:rPr lang="ru-RU" sz="1400" dirty="0"/>
              <a:t> </a:t>
            </a:r>
            <a:r>
              <a:rPr lang="ru-RU" sz="1400" dirty="0" err="1"/>
              <a:t>Римска</a:t>
            </a:r>
            <a:r>
              <a:rPr lang="ru-RU" sz="1400" dirty="0"/>
              <a:t> Империя, </a:t>
            </a:r>
            <a:r>
              <a:rPr lang="ru-RU" sz="1400" dirty="0" err="1"/>
              <a:t>Австрийската</a:t>
            </a:r>
            <a:r>
              <a:rPr lang="ru-RU" sz="1400" dirty="0"/>
              <a:t> </a:t>
            </a:r>
            <a:r>
              <a:rPr lang="ru-RU" sz="1400" dirty="0" err="1"/>
              <a:t>Галерия</a:t>
            </a:r>
            <a:r>
              <a:rPr lang="ru-RU" sz="1400" dirty="0"/>
              <a:t>, </a:t>
            </a:r>
            <a:r>
              <a:rPr lang="ru-RU" sz="1400" dirty="0" err="1"/>
              <a:t>техническият</a:t>
            </a:r>
            <a:r>
              <a:rPr lang="ru-RU" sz="1400" dirty="0"/>
              <a:t> музей и </a:t>
            </a:r>
            <a:r>
              <a:rPr lang="ru-RU" sz="1400" dirty="0" err="1"/>
              <a:t>музеят</a:t>
            </a:r>
            <a:r>
              <a:rPr lang="ru-RU" sz="1400" dirty="0"/>
              <a:t> на </a:t>
            </a:r>
            <a:r>
              <a:rPr lang="ru-RU" sz="1400" dirty="0" err="1"/>
              <a:t>фолкора</a:t>
            </a:r>
            <a:r>
              <a:rPr lang="ru-RU" sz="1400" dirty="0"/>
              <a:t> и </a:t>
            </a:r>
            <a:r>
              <a:rPr lang="ru-RU" sz="1400" dirty="0" err="1"/>
              <a:t>етнографията</a:t>
            </a:r>
            <a:r>
              <a:rPr lang="ru-RU" sz="1400" dirty="0"/>
              <a:t> </a:t>
            </a:r>
            <a:r>
              <a:rPr lang="ru-RU" sz="1400" dirty="0" err="1"/>
              <a:t>са</a:t>
            </a:r>
            <a:r>
              <a:rPr lang="ru-RU" sz="1400" dirty="0"/>
              <a:t> добре </a:t>
            </a:r>
            <a:r>
              <a:rPr lang="ru-RU" sz="1400" dirty="0" err="1"/>
              <a:t>известни</a:t>
            </a:r>
            <a:r>
              <a:rPr lang="ru-RU" sz="1400" dirty="0"/>
              <a:t>. В </a:t>
            </a:r>
            <a:r>
              <a:rPr lang="ru-RU" sz="1400" dirty="0" err="1"/>
              <a:t>Залцбург</a:t>
            </a:r>
            <a:r>
              <a:rPr lang="ru-RU" sz="1400" dirty="0"/>
              <a:t>, </a:t>
            </a:r>
            <a:r>
              <a:rPr lang="ru-RU" sz="1400" dirty="0" err="1"/>
              <a:t>родното</a:t>
            </a:r>
            <a:r>
              <a:rPr lang="ru-RU" sz="1400" dirty="0"/>
              <a:t> </a:t>
            </a:r>
            <a:r>
              <a:rPr lang="ru-RU" sz="1400" dirty="0" err="1"/>
              <a:t>място</a:t>
            </a:r>
            <a:r>
              <a:rPr lang="ru-RU" sz="1400" dirty="0"/>
              <a:t> на композитора </a:t>
            </a:r>
            <a:r>
              <a:rPr lang="ru-RU" sz="1400" dirty="0" err="1"/>
              <a:t>Волфганг</a:t>
            </a:r>
            <a:r>
              <a:rPr lang="ru-RU" sz="1400" dirty="0"/>
              <a:t> </a:t>
            </a:r>
            <a:r>
              <a:rPr lang="ru-RU" sz="1400" dirty="0" err="1"/>
              <a:t>Амадеус</a:t>
            </a:r>
            <a:r>
              <a:rPr lang="ru-RU" sz="1400" dirty="0"/>
              <a:t> Моцарт, се </a:t>
            </a:r>
            <a:r>
              <a:rPr lang="ru-RU" sz="1400" dirty="0" err="1"/>
              <a:t>намират</a:t>
            </a:r>
            <a:r>
              <a:rPr lang="ru-RU" sz="1400" dirty="0"/>
              <a:t> </a:t>
            </a:r>
            <a:r>
              <a:rPr lang="ru-RU" sz="1400" dirty="0" err="1"/>
              <a:t>няколко</a:t>
            </a:r>
            <a:r>
              <a:rPr lang="ru-RU" sz="1400" dirty="0"/>
              <a:t> музея, </a:t>
            </a:r>
            <a:r>
              <a:rPr lang="ru-RU" sz="1400" dirty="0" err="1"/>
              <a:t>включително</a:t>
            </a:r>
            <a:r>
              <a:rPr lang="ru-RU" sz="1400" dirty="0"/>
              <a:t> и </a:t>
            </a:r>
            <a:r>
              <a:rPr lang="ru-RU" sz="1400" dirty="0" err="1"/>
              <a:t>родната</a:t>
            </a:r>
            <a:r>
              <a:rPr lang="ru-RU" sz="1400" dirty="0"/>
              <a:t> </a:t>
            </a:r>
            <a:r>
              <a:rPr lang="ru-RU" sz="1400" dirty="0" err="1"/>
              <a:t>му</a:t>
            </a:r>
            <a:r>
              <a:rPr lang="ru-RU" sz="1400" dirty="0"/>
              <a:t> </a:t>
            </a:r>
            <a:r>
              <a:rPr lang="ru-RU" sz="1400" dirty="0" err="1"/>
              <a:t>къща</a:t>
            </a:r>
            <a:r>
              <a:rPr lang="ru-RU" sz="1400" dirty="0"/>
              <a:t>, в </a:t>
            </a:r>
            <a:r>
              <a:rPr lang="ru-RU" sz="1400" dirty="0" err="1"/>
              <a:t>които</a:t>
            </a:r>
            <a:r>
              <a:rPr lang="ru-RU" sz="1400" dirty="0"/>
              <a:t> се </a:t>
            </a:r>
            <a:r>
              <a:rPr lang="ru-RU" sz="1400" dirty="0" err="1"/>
              <a:t>помещават</a:t>
            </a:r>
            <a:r>
              <a:rPr lang="ru-RU" sz="1400" dirty="0"/>
              <a:t> </a:t>
            </a:r>
            <a:r>
              <a:rPr lang="ru-RU" sz="1400" dirty="0" err="1"/>
              <a:t>колекции</a:t>
            </a:r>
            <a:r>
              <a:rPr lang="ru-RU" sz="1400" dirty="0"/>
              <a:t> от </a:t>
            </a:r>
            <a:r>
              <a:rPr lang="ru-RU" sz="1400" dirty="0" err="1"/>
              <a:t>негови</a:t>
            </a:r>
            <a:r>
              <a:rPr lang="ru-RU" sz="1400" dirty="0"/>
              <a:t> </a:t>
            </a:r>
            <a:r>
              <a:rPr lang="ru-RU" sz="1400" dirty="0" err="1"/>
              <a:t>ръкописи</a:t>
            </a:r>
            <a:r>
              <a:rPr lang="ru-RU" sz="1400" dirty="0"/>
              <a:t> и </a:t>
            </a:r>
            <a:r>
              <a:rPr lang="ru-RU" sz="1400" dirty="0" err="1"/>
              <a:t>спомени</a:t>
            </a:r>
            <a:r>
              <a:rPr lang="ru-RU" sz="1400" dirty="0"/>
              <a:t>.</a:t>
            </a:r>
            <a:endParaRPr lang="bg-BG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91" y="3222985"/>
            <a:ext cx="2631245" cy="17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32" y="1340768"/>
            <a:ext cx="2160656" cy="162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32" y="5157192"/>
            <a:ext cx="2235777" cy="135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98601"/>
            <a:ext cx="3960440" cy="192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30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dirty="0" smtClean="0"/>
              <a:t>Литература</a:t>
            </a:r>
            <a:endParaRPr lang="bg-BG" sz="2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6984776" cy="3312368"/>
          </a:xfrm>
        </p:spPr>
        <p:txBody>
          <a:bodyPr>
            <a:noAutofit/>
          </a:bodyPr>
          <a:lstStyle/>
          <a:p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Австрийската литература е литература, написана на немски език от автори от австрийска националност и с австрийски национален дух. </a:t>
            </a:r>
            <a:endParaRPr lang="bg-BG" sz="11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bg-BG" sz="1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Първият 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изцяло австрийски жанр е магическата пиеса от XVIII век, описваща свръхестествени събития с алегорични термини. Една такава пиеса, придобила световна известност, е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Die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Zauberflote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(„Вълшебната флейта”, 1791 год.) от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Емануал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Шиканедер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, по която Моцарт създава своята едноименна </a:t>
            </a:r>
            <a:r>
              <a:rPr lang="bg-BG" sz="1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опера.</a:t>
            </a:r>
          </a:p>
          <a:p>
            <a:r>
              <a:rPr lang="bg-BG" sz="1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Фердинанд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Раимунд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издига магическата пиеса до трагикомедия. Йохан Нестрой пише множество политически сатири и литературни пародии. Остроумните пиеси на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Раимунд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и Нестрой помагат на австрийците да забравят периода на войната с френския император Наполеон I. </a:t>
            </a:r>
            <a:endParaRPr lang="bg-BG" sz="11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bg-BG" sz="1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Модерната 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австрийска литература, развивала се докато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Австро-унгарската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империя се разпада, започва с Херман Бар. Той е авторът на комедията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Das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Konzert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(„Концертът”, 1921 год.) и е есеистът, който прокарва импресионизма, както и други нови течения. Неговият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съвременнк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Артур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Шницлер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разкрива лицемерието в пиеси като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Anatol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(1911). Повлиян от импресионизма,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Шницлер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се отличава в краткия драматичен епизод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Der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Grune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Kakadu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(„Зеленото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какаду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”, 1913). Невероятен анализатор на човешкото поведение,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Шницлер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си спечелва одобрението на Зигмунд Фройд, основоположника на психологията. </a:t>
            </a:r>
            <a:endParaRPr lang="bg-BG" sz="11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bg-BG" sz="1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След 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войната, някои австрийски писатели поглеждат към европейската литература и артистични движения от първите десетилетия на XX век (такива са експресионизъм и сюрреализъм) и към писатели, свързани с Австрийската империя, като например Кафка. </a:t>
            </a:r>
            <a:r>
              <a:rPr lang="bg-BG" sz="1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Наследството 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на Кафка и сюрреализма може да бъдат усетени в работите на Айхингер, новелиста и драматург Петер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Хандке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, и новелиста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Елфриде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bg-BG" sz="1100" dirty="0" err="1">
                <a:solidFill>
                  <a:srgbClr val="000000"/>
                </a:solidFill>
                <a:latin typeface="Times New Roman"/>
                <a:ea typeface="Times New Roman"/>
              </a:rPr>
              <a:t>Йелинек</a:t>
            </a:r>
            <a:r>
              <a:rPr lang="bg-BG" sz="11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bg-BG" sz="11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24744"/>
            <a:ext cx="1674764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75400"/>
            <a:ext cx="1656184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10012"/>
            <a:ext cx="1500039" cy="239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Хубавата жена - Херман Ба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2" y="4275400"/>
            <a:ext cx="1656184" cy="24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45181"/>
            <a:ext cx="1584176" cy="25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15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Живопис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419328" cy="2692896"/>
          </a:xfrm>
        </p:spPr>
        <p:txBody>
          <a:bodyPr/>
          <a:lstStyle/>
          <a:p>
            <a:r>
              <a:rPr lang="ru-RU" dirty="0"/>
              <a:t>Сред </a:t>
            </a:r>
            <a:r>
              <a:rPr lang="ru-RU" dirty="0" err="1"/>
              <a:t>най-известните</a:t>
            </a:r>
            <a:r>
              <a:rPr lang="ru-RU" dirty="0"/>
              <a:t> </a:t>
            </a:r>
            <a:r>
              <a:rPr lang="ru-RU" dirty="0" err="1"/>
              <a:t>модерни</a:t>
            </a:r>
            <a:r>
              <a:rPr lang="ru-RU" dirty="0"/>
              <a:t> </a:t>
            </a:r>
            <a:r>
              <a:rPr lang="ru-RU" dirty="0" err="1"/>
              <a:t>австрийски</a:t>
            </a:r>
            <a:r>
              <a:rPr lang="ru-RU" dirty="0"/>
              <a:t> </a:t>
            </a:r>
            <a:r>
              <a:rPr lang="ru-RU" dirty="0" err="1"/>
              <a:t>художници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Густав </a:t>
            </a:r>
            <a:r>
              <a:rPr lang="ru-RU" dirty="0" err="1"/>
              <a:t>Климт</a:t>
            </a:r>
            <a:r>
              <a:rPr lang="ru-RU" dirty="0"/>
              <a:t>, </a:t>
            </a:r>
            <a:r>
              <a:rPr lang="ru-RU" dirty="0" err="1"/>
              <a:t>Егон</a:t>
            </a:r>
            <a:r>
              <a:rPr lang="ru-RU" dirty="0"/>
              <a:t> Шиле, Оскар </a:t>
            </a:r>
            <a:r>
              <a:rPr lang="ru-RU" dirty="0" err="1"/>
              <a:t>Кокошка</a:t>
            </a:r>
            <a:r>
              <a:rPr lang="ru-RU" dirty="0"/>
              <a:t> и </a:t>
            </a:r>
            <a:r>
              <a:rPr lang="ru-RU" dirty="0" err="1"/>
              <a:t>Хундърт</a:t>
            </a:r>
            <a:r>
              <a:rPr lang="ru-RU" dirty="0"/>
              <a:t> </a:t>
            </a:r>
            <a:r>
              <a:rPr lang="ru-RU" dirty="0" err="1"/>
              <a:t>Васар</a:t>
            </a:r>
            <a:r>
              <a:rPr lang="ru-RU" dirty="0"/>
              <a:t>. </a:t>
            </a:r>
            <a:endParaRPr lang="bg-B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6792"/>
            <a:ext cx="1782803" cy="178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1613165" cy="241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12621"/>
            <a:ext cx="2592288" cy="188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66" y="3912621"/>
            <a:ext cx="2947489" cy="18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Скулптура, Дърворезба и порцелан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79512" y="1616759"/>
            <a:ext cx="6448493" cy="269289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Важен принос в </a:t>
            </a:r>
            <a:r>
              <a:rPr lang="ru-RU" dirty="0" err="1"/>
              <a:t>изкуството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ранни</a:t>
            </a:r>
            <a:r>
              <a:rPr lang="ru-RU" dirty="0"/>
              <a:t> </a:t>
            </a:r>
            <a:r>
              <a:rPr lang="ru-RU" dirty="0" err="1"/>
              <a:t>дърворезби</a:t>
            </a:r>
            <a:r>
              <a:rPr lang="ru-RU" dirty="0"/>
              <a:t>, </a:t>
            </a:r>
            <a:r>
              <a:rPr lang="ru-RU" dirty="0" err="1"/>
              <a:t>гоблени</a:t>
            </a:r>
            <a:r>
              <a:rPr lang="ru-RU" dirty="0"/>
              <a:t>, </a:t>
            </a:r>
            <a:r>
              <a:rPr lang="ru-RU" dirty="0" err="1"/>
              <a:t>ръчно</a:t>
            </a:r>
            <a:r>
              <a:rPr lang="ru-RU" dirty="0"/>
              <a:t> </a:t>
            </a:r>
            <a:r>
              <a:rPr lang="ru-RU" dirty="0" err="1"/>
              <a:t>резбовани</a:t>
            </a:r>
            <a:r>
              <a:rPr lang="ru-RU" dirty="0"/>
              <a:t> и </a:t>
            </a:r>
            <a:r>
              <a:rPr lang="ru-RU" dirty="0" err="1"/>
              <a:t>ръчно</a:t>
            </a:r>
            <a:r>
              <a:rPr lang="ru-RU" dirty="0"/>
              <a:t> </a:t>
            </a:r>
            <a:r>
              <a:rPr lang="ru-RU" dirty="0" err="1"/>
              <a:t>изрисувани</a:t>
            </a:r>
            <a:r>
              <a:rPr lang="ru-RU" dirty="0"/>
              <a:t> </a:t>
            </a:r>
            <a:r>
              <a:rPr lang="ru-RU" dirty="0" err="1"/>
              <a:t>ковчежета</a:t>
            </a:r>
            <a:r>
              <a:rPr lang="ru-RU" dirty="0"/>
              <a:t>, </a:t>
            </a:r>
            <a:r>
              <a:rPr lang="ru-RU" dirty="0" err="1"/>
              <a:t>изкусно</a:t>
            </a:r>
            <a:r>
              <a:rPr lang="ru-RU" dirty="0"/>
              <a:t> </a:t>
            </a:r>
            <a:r>
              <a:rPr lang="ru-RU" dirty="0" err="1"/>
              <a:t>изковани</a:t>
            </a:r>
            <a:r>
              <a:rPr lang="ru-RU" dirty="0"/>
              <a:t> решетки и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железни</a:t>
            </a:r>
            <a:r>
              <a:rPr lang="ru-RU" dirty="0"/>
              <a:t> изделия, </a:t>
            </a:r>
            <a:r>
              <a:rPr lang="ru-RU" dirty="0" err="1"/>
              <a:t>прозорци</a:t>
            </a:r>
            <a:r>
              <a:rPr lang="ru-RU" dirty="0"/>
              <a:t> и </a:t>
            </a:r>
            <a:r>
              <a:rPr lang="ru-RU" dirty="0" err="1"/>
              <a:t>изрисувано</a:t>
            </a:r>
            <a:r>
              <a:rPr lang="ru-RU" dirty="0"/>
              <a:t> </a:t>
            </a:r>
            <a:r>
              <a:rPr lang="ru-RU" dirty="0" err="1"/>
              <a:t>стъкло</a:t>
            </a:r>
            <a:r>
              <a:rPr lang="ru-RU" dirty="0"/>
              <a:t>, </a:t>
            </a:r>
            <a:r>
              <a:rPr lang="ru-RU" dirty="0" err="1"/>
              <a:t>порцелан</a:t>
            </a:r>
            <a:r>
              <a:rPr lang="ru-RU" dirty="0"/>
              <a:t> от </a:t>
            </a:r>
            <a:r>
              <a:rPr lang="ru-RU" dirty="0" err="1"/>
              <a:t>Виена</a:t>
            </a:r>
            <a:r>
              <a:rPr lang="ru-RU" dirty="0"/>
              <a:t>, </a:t>
            </a:r>
            <a:r>
              <a:rPr lang="ru-RU" dirty="0" err="1"/>
              <a:t>дантела</a:t>
            </a:r>
            <a:r>
              <a:rPr lang="ru-RU" dirty="0"/>
              <a:t> и </a:t>
            </a:r>
            <a:r>
              <a:rPr lang="ru-RU" dirty="0" err="1"/>
              <a:t>кожени</a:t>
            </a:r>
            <a:r>
              <a:rPr lang="ru-RU" dirty="0"/>
              <a:t> изделия. </a:t>
            </a:r>
            <a:r>
              <a:rPr lang="ru-RU" dirty="0" err="1"/>
              <a:t>Дърворезбата</a:t>
            </a:r>
            <a:r>
              <a:rPr lang="ru-RU" dirty="0"/>
              <a:t> и </a:t>
            </a:r>
            <a:r>
              <a:rPr lang="ru-RU" dirty="0" err="1"/>
              <a:t>скулптурата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били </a:t>
            </a:r>
            <a:r>
              <a:rPr lang="ru-RU" dirty="0" err="1"/>
              <a:t>отдавна</a:t>
            </a:r>
            <a:r>
              <a:rPr lang="ru-RU" dirty="0"/>
              <a:t> </a:t>
            </a:r>
            <a:r>
              <a:rPr lang="ru-RU" dirty="0" err="1"/>
              <a:t>популярни</a:t>
            </a:r>
            <a:r>
              <a:rPr lang="ru-RU" dirty="0"/>
              <a:t> сред </a:t>
            </a:r>
            <a:r>
              <a:rPr lang="ru-RU" dirty="0" err="1"/>
              <a:t>хората</a:t>
            </a:r>
            <a:r>
              <a:rPr lang="ru-RU" dirty="0"/>
              <a:t> от </a:t>
            </a:r>
            <a:r>
              <a:rPr lang="ru-RU" dirty="0" err="1"/>
              <a:t>алпийските</a:t>
            </a:r>
            <a:r>
              <a:rPr lang="ru-RU" dirty="0"/>
              <a:t> </a:t>
            </a:r>
            <a:r>
              <a:rPr lang="ru-RU" dirty="0" err="1"/>
              <a:t>долини</a:t>
            </a:r>
            <a:r>
              <a:rPr lang="ru-RU" dirty="0"/>
              <a:t>. </a:t>
            </a:r>
            <a:endParaRPr lang="bg-B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4343400" cy="20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76" y="1616759"/>
            <a:ext cx="2424311" cy="134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14649"/>
            <a:ext cx="1203849" cy="11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03" y="4645977"/>
            <a:ext cx="3024336" cy="200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21" y="3049740"/>
            <a:ext cx="1076883" cy="145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21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музика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87280" cy="326896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Австрия е </a:t>
            </a:r>
            <a:r>
              <a:rPr lang="ru-RU" dirty="0" err="1"/>
              <a:t>често</a:t>
            </a:r>
            <a:r>
              <a:rPr lang="ru-RU" dirty="0"/>
              <a:t> </a:t>
            </a:r>
            <a:r>
              <a:rPr lang="ru-RU" dirty="0" err="1"/>
              <a:t>наричана</a:t>
            </a:r>
            <a:r>
              <a:rPr lang="ru-RU" dirty="0"/>
              <a:t> </a:t>
            </a:r>
            <a:r>
              <a:rPr lang="ru-RU" dirty="0" err="1"/>
              <a:t>Земята</a:t>
            </a:r>
            <a:r>
              <a:rPr lang="ru-RU" dirty="0"/>
              <a:t> на </a:t>
            </a:r>
            <a:r>
              <a:rPr lang="ru-RU" dirty="0" err="1"/>
              <a:t>Музиката</a:t>
            </a:r>
            <a:r>
              <a:rPr lang="ru-RU" dirty="0"/>
              <a:t>. Тук творят </a:t>
            </a:r>
            <a:r>
              <a:rPr lang="ru-RU" dirty="0" err="1"/>
              <a:t>композитори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Волфганг</a:t>
            </a:r>
            <a:r>
              <a:rPr lang="ru-RU" dirty="0"/>
              <a:t> </a:t>
            </a:r>
            <a:r>
              <a:rPr lang="ru-RU" dirty="0" err="1"/>
              <a:t>Амадеус</a:t>
            </a:r>
            <a:r>
              <a:rPr lang="ru-RU" dirty="0"/>
              <a:t> Моцарт, Антон </a:t>
            </a:r>
            <a:r>
              <a:rPr lang="ru-RU" dirty="0" err="1"/>
              <a:t>Брукнер</a:t>
            </a:r>
            <a:r>
              <a:rPr lang="ru-RU" dirty="0"/>
              <a:t>, Йозеф </a:t>
            </a:r>
            <a:r>
              <a:rPr lang="ru-RU" dirty="0" err="1"/>
              <a:t>Хайдн</a:t>
            </a:r>
            <a:r>
              <a:rPr lang="ru-RU" dirty="0"/>
              <a:t>, Франц Шуберт, Йохан </a:t>
            </a:r>
            <a:r>
              <a:rPr lang="ru-RU" dirty="0" err="1"/>
              <a:t>Щраус</a:t>
            </a:r>
            <a:r>
              <a:rPr lang="ru-RU" dirty="0"/>
              <a:t> </a:t>
            </a:r>
            <a:r>
              <a:rPr lang="ru-RU" dirty="0" err="1"/>
              <a:t>Старши</a:t>
            </a:r>
            <a:r>
              <a:rPr lang="ru-RU" dirty="0"/>
              <a:t> и </a:t>
            </a:r>
            <a:r>
              <a:rPr lang="ru-RU" dirty="0" err="1"/>
              <a:t>Младши</a:t>
            </a:r>
            <a:r>
              <a:rPr lang="ru-RU" dirty="0"/>
              <a:t>, </a:t>
            </a:r>
            <a:r>
              <a:rPr lang="ru-RU" dirty="0" err="1"/>
              <a:t>Лудвиг</a:t>
            </a:r>
            <a:r>
              <a:rPr lang="ru-RU" dirty="0"/>
              <a:t> </a:t>
            </a:r>
            <a:r>
              <a:rPr lang="ru-RU" dirty="0" err="1"/>
              <a:t>ван</a:t>
            </a:r>
            <a:r>
              <a:rPr lang="ru-RU" dirty="0"/>
              <a:t> Бетховен, Франц вон Супе, Густав Малер, </a:t>
            </a:r>
            <a:r>
              <a:rPr lang="ru-RU" dirty="0" err="1"/>
              <a:t>диригенти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Феликс </a:t>
            </a:r>
            <a:r>
              <a:rPr lang="ru-RU" dirty="0" err="1"/>
              <a:t>Вайнгартнер</a:t>
            </a:r>
            <a:r>
              <a:rPr lang="ru-RU" dirty="0"/>
              <a:t>, </a:t>
            </a:r>
            <a:r>
              <a:rPr lang="ru-RU" dirty="0" err="1"/>
              <a:t>Клемънс</a:t>
            </a:r>
            <a:r>
              <a:rPr lang="ru-RU" dirty="0"/>
              <a:t> </a:t>
            </a:r>
            <a:r>
              <a:rPr lang="ru-RU" dirty="0" err="1"/>
              <a:t>Краус</a:t>
            </a:r>
            <a:r>
              <a:rPr lang="ru-RU" dirty="0"/>
              <a:t> и </a:t>
            </a:r>
            <a:r>
              <a:rPr lang="ru-RU" dirty="0" err="1"/>
              <a:t>Херберт</a:t>
            </a:r>
            <a:r>
              <a:rPr lang="ru-RU" dirty="0"/>
              <a:t> вон Караян. </a:t>
            </a:r>
            <a:r>
              <a:rPr lang="ru-RU" dirty="0" err="1"/>
              <a:t>Момчешкият</a:t>
            </a:r>
            <a:r>
              <a:rPr lang="ru-RU" dirty="0"/>
              <a:t> </a:t>
            </a:r>
            <a:r>
              <a:rPr lang="ru-RU" dirty="0" err="1"/>
              <a:t>Виенски</a:t>
            </a:r>
            <a:r>
              <a:rPr lang="ru-RU" dirty="0"/>
              <a:t> хор и </a:t>
            </a:r>
            <a:r>
              <a:rPr lang="ru-RU" dirty="0" err="1"/>
              <a:t>Виенската</a:t>
            </a:r>
            <a:r>
              <a:rPr lang="ru-RU" dirty="0"/>
              <a:t> </a:t>
            </a:r>
            <a:r>
              <a:rPr lang="ru-RU" dirty="0" err="1"/>
              <a:t>Филхармония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световно</a:t>
            </a:r>
            <a:r>
              <a:rPr lang="ru-RU" dirty="0"/>
              <a:t> </a:t>
            </a:r>
            <a:r>
              <a:rPr lang="ru-RU" dirty="0" err="1"/>
              <a:t>известни</a:t>
            </a:r>
            <a:r>
              <a:rPr lang="ru-RU" dirty="0"/>
              <a:t>. </a:t>
            </a:r>
            <a:r>
              <a:rPr lang="ru-RU" dirty="0" err="1"/>
              <a:t>Виена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две </a:t>
            </a:r>
            <a:r>
              <a:rPr lang="ru-RU" dirty="0" err="1"/>
              <a:t>известни</a:t>
            </a:r>
            <a:r>
              <a:rPr lang="ru-RU" dirty="0"/>
              <a:t> опери : </a:t>
            </a:r>
            <a:r>
              <a:rPr lang="ru-RU" dirty="0" err="1"/>
              <a:t>Volksoper</a:t>
            </a:r>
            <a:r>
              <a:rPr lang="ru-RU" dirty="0"/>
              <a:t>(</a:t>
            </a:r>
            <a:r>
              <a:rPr lang="ru-RU" dirty="0" err="1"/>
              <a:t>Народната</a:t>
            </a:r>
            <a:r>
              <a:rPr lang="ru-RU" dirty="0"/>
              <a:t> Опера), отворила </a:t>
            </a:r>
            <a:r>
              <a:rPr lang="ru-RU" dirty="0" err="1"/>
              <a:t>врати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1904, и </a:t>
            </a:r>
            <a:r>
              <a:rPr lang="ru-RU" dirty="0" err="1"/>
              <a:t>Виенската</a:t>
            </a:r>
            <a:r>
              <a:rPr lang="ru-RU" dirty="0"/>
              <a:t> </a:t>
            </a:r>
            <a:r>
              <a:rPr lang="ru-RU" dirty="0" err="1"/>
              <a:t>Държавна</a:t>
            </a:r>
            <a:r>
              <a:rPr lang="ru-RU" dirty="0"/>
              <a:t> Опера, </a:t>
            </a:r>
            <a:r>
              <a:rPr lang="ru-RU" dirty="0" err="1"/>
              <a:t>завършена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1869. </a:t>
            </a:r>
            <a:r>
              <a:rPr lang="ru-RU" dirty="0" err="1"/>
              <a:t>Последната</a:t>
            </a:r>
            <a:r>
              <a:rPr lang="ru-RU" dirty="0"/>
              <a:t> е известна с </a:t>
            </a:r>
            <a:r>
              <a:rPr lang="ru-RU" dirty="0" err="1"/>
              <a:t>красивата</a:t>
            </a:r>
            <a:r>
              <a:rPr lang="ru-RU" dirty="0"/>
              <a:t> си архитектура и </a:t>
            </a:r>
            <a:r>
              <a:rPr lang="ru-RU" dirty="0" err="1"/>
              <a:t>изящни</a:t>
            </a:r>
            <a:r>
              <a:rPr lang="ru-RU" dirty="0"/>
              <a:t> представления. </a:t>
            </a:r>
            <a:r>
              <a:rPr lang="ru-RU" dirty="0" err="1"/>
              <a:t>Освен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, всяка столица на провинция </a:t>
            </a:r>
            <a:r>
              <a:rPr lang="ru-RU" dirty="0" err="1"/>
              <a:t>има</a:t>
            </a:r>
            <a:r>
              <a:rPr lang="ru-RU" dirty="0"/>
              <a:t> свой </a:t>
            </a:r>
            <a:r>
              <a:rPr lang="ru-RU" dirty="0" err="1"/>
              <a:t>собствен</a:t>
            </a:r>
            <a:r>
              <a:rPr lang="ru-RU" dirty="0"/>
              <a:t> </a:t>
            </a:r>
            <a:r>
              <a:rPr lang="ru-RU" dirty="0" err="1"/>
              <a:t>театър</a:t>
            </a:r>
            <a:r>
              <a:rPr lang="ru-RU" dirty="0"/>
              <a:t>. </a:t>
            </a:r>
            <a:r>
              <a:rPr lang="ru-RU" dirty="0" err="1"/>
              <a:t>Летните</a:t>
            </a:r>
            <a:r>
              <a:rPr lang="ru-RU" dirty="0"/>
              <a:t> фестивали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Виена</a:t>
            </a:r>
            <a:r>
              <a:rPr lang="ru-RU" dirty="0"/>
              <a:t>, </a:t>
            </a:r>
            <a:r>
              <a:rPr lang="ru-RU" dirty="0" err="1"/>
              <a:t>Залцбург</a:t>
            </a:r>
            <a:r>
              <a:rPr lang="ru-RU" dirty="0"/>
              <a:t> и </a:t>
            </a:r>
            <a:r>
              <a:rPr lang="ru-RU" dirty="0" err="1"/>
              <a:t>Брегенз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невероятни</a:t>
            </a:r>
            <a:r>
              <a:rPr lang="ru-RU" dirty="0"/>
              <a:t> </a:t>
            </a:r>
            <a:r>
              <a:rPr lang="ru-RU" dirty="0" err="1"/>
              <a:t>музикални</a:t>
            </a:r>
            <a:r>
              <a:rPr lang="ru-RU" dirty="0"/>
              <a:t> </a:t>
            </a:r>
            <a:r>
              <a:rPr lang="ru-RU" dirty="0" err="1"/>
              <a:t>събития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7594"/>
            <a:ext cx="3312368" cy="185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3252130" cy="194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82" y="1393922"/>
            <a:ext cx="1117683" cy="137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614" y="1438512"/>
            <a:ext cx="1531255" cy="133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61" y="3195689"/>
            <a:ext cx="1352400" cy="94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27" y="3014891"/>
            <a:ext cx="946430" cy="13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42" y="2990428"/>
            <a:ext cx="1115616" cy="1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689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ътуване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851</Words>
  <Application>Microsoft Office PowerPoint</Application>
  <PresentationFormat>Презентация на цял екран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Пътуване</vt:lpstr>
      <vt:lpstr>Културното наследство  на Австрия </vt:lpstr>
      <vt:lpstr>Виена</vt:lpstr>
      <vt:lpstr>Бибилиотеки и музеи</vt:lpstr>
      <vt:lpstr>Литература</vt:lpstr>
      <vt:lpstr>Живопис</vt:lpstr>
      <vt:lpstr>Скулптура, Дърворезба и порцелан</vt:lpstr>
      <vt:lpstr>музика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Културното наследство  на Австрия</dc:title>
  <dc:creator>User</dc:creator>
  <cp:lastModifiedBy>User</cp:lastModifiedBy>
  <cp:revision>9</cp:revision>
  <dcterms:created xsi:type="dcterms:W3CDTF">2020-05-11T04:33:01Z</dcterms:created>
  <dcterms:modified xsi:type="dcterms:W3CDTF">2020-05-11T06:13:14Z</dcterms:modified>
</cp:coreProperties>
</file>