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6" r:id="rId8"/>
    <p:sldId id="267" r:id="rId9"/>
    <p:sldId id="263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29.10.2020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251520" y="451496"/>
            <a:ext cx="8820472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sz="6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Публична изява на </a:t>
            </a:r>
            <a:br>
              <a:rPr lang="bg-BG" sz="6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bg-BG" sz="6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клуб „Дигитален свят”</a:t>
            </a:r>
            <a:br>
              <a:rPr lang="bg-BG" sz="6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bg-BG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при</a:t>
            </a:r>
            <a:r>
              <a:rPr lang="bg-BG" sz="6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bg-BG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Обединено училище „</a:t>
            </a:r>
            <a:r>
              <a:rPr lang="bg-BG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Васил Левски” </a:t>
            </a:r>
            <a:endParaRPr lang="bg-BG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algn="ctr"/>
            <a:r>
              <a:rPr lang="bg-BG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с</a:t>
            </a:r>
            <a:r>
              <a:rPr lang="bg-BG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. Михалич </a:t>
            </a:r>
            <a:r>
              <a:rPr lang="bg-BG" sz="5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bg-BG" sz="5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bg-BG" sz="5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r>
              <a:rPr lang="bg-BG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Ръководител </a:t>
            </a:r>
            <a:r>
              <a:rPr lang="bg-BG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на клуба: Мехмед Хасанов</a:t>
            </a:r>
            <a:endParaRPr lang="bg-B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67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36882" cy="4464496"/>
          </a:xfrm>
        </p:spPr>
      </p:pic>
    </p:spTree>
    <p:extLst>
      <p:ext uri="{BB962C8B-B14F-4D97-AF65-F5344CB8AC3E}">
        <p14:creationId xmlns:p14="http://schemas.microsoft.com/office/powerpoint/2010/main" val="401893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989464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smtClean="0">
                <a:solidFill>
                  <a:schemeClr val="accent1"/>
                </a:solidFill>
              </a:rPr>
              <a:t>По проект „Образование за </a:t>
            </a:r>
            <a:r>
              <a:rPr lang="bg-BG" dirty="0">
                <a:solidFill>
                  <a:schemeClr val="accent1"/>
                </a:solidFill>
              </a:rPr>
              <a:t>утрешния ден</a:t>
            </a:r>
            <a:r>
              <a:rPr lang="bg-BG" dirty="0" smtClean="0">
                <a:solidFill>
                  <a:schemeClr val="accent1"/>
                </a:solidFill>
              </a:rPr>
              <a:t>” училището получи интерактивен дисплей</a:t>
            </a:r>
            <a:endParaRPr lang="bg-BG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04" y="2381881"/>
            <a:ext cx="4214922" cy="3161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67280"/>
            <a:ext cx="4234390" cy="31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5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smtClean="0">
                <a:solidFill>
                  <a:schemeClr val="accent1"/>
                </a:solidFill>
              </a:rPr>
              <a:t>Моменти от работата ни в компютърния кабинет</a:t>
            </a:r>
            <a:endParaRPr lang="bg-BG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339527" cy="3254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001" r="-1963" b="-1001"/>
          <a:stretch/>
        </p:blipFill>
        <p:spPr>
          <a:xfrm>
            <a:off x="3995936" y="3861048"/>
            <a:ext cx="499255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8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471936" cy="185395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77072"/>
            <a:ext cx="2852936" cy="256368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54" y="2384331"/>
            <a:ext cx="2857500" cy="2143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692696"/>
            <a:ext cx="8964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g-BG" sz="2600" dirty="0">
                <a:solidFill>
                  <a:srgbClr val="0F6FC6"/>
                </a:solidFill>
              </a:rPr>
              <a:t>Учениците получиха </a:t>
            </a:r>
            <a:r>
              <a:rPr lang="ru-RU" sz="2600" dirty="0">
                <a:solidFill>
                  <a:srgbClr val="0F6FC6"/>
                </a:solidFill>
              </a:rPr>
              <a:t>знания и умения, свързани с използването на информационни и комуникационни технологии като средство за изграждане на дигиталните компетентности</a:t>
            </a:r>
            <a:endParaRPr lang="bg-BG" sz="2600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9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9816">
            <a:off x="2092635" y="3479182"/>
            <a:ext cx="2108870" cy="298473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6466">
            <a:off x="755576" y="270958"/>
            <a:ext cx="2232248" cy="297633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2603">
            <a:off x="5981450" y="3528010"/>
            <a:ext cx="2184645" cy="293459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1016">
            <a:off x="4373091" y="480573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5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936104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0BD0D9"/>
              </a:buClr>
              <a:buNone/>
            </a:pPr>
            <a:r>
              <a:rPr lang="bg-BG" dirty="0" smtClean="0">
                <a:solidFill>
                  <a:schemeClr val="accent1"/>
                </a:solidFill>
              </a:rPr>
              <a:t>Учениците придобиха </a:t>
            </a:r>
            <a:r>
              <a:rPr lang="bg-BG" dirty="0">
                <a:solidFill>
                  <a:schemeClr val="accent1"/>
                </a:solidFill>
              </a:rPr>
              <a:t>умения за </a:t>
            </a:r>
            <a:endParaRPr lang="bg-BG" dirty="0" smtClean="0">
              <a:solidFill>
                <a:schemeClr val="accent1"/>
              </a:solidFill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bg-BG" dirty="0" smtClean="0">
                <a:solidFill>
                  <a:schemeClr val="accent1"/>
                </a:solidFill>
              </a:rPr>
              <a:t>цифрово </a:t>
            </a:r>
            <a:r>
              <a:rPr lang="bg-BG" dirty="0">
                <a:solidFill>
                  <a:schemeClr val="accent1"/>
                </a:solidFill>
              </a:rPr>
              <a:t>заснемане и цифров звукозапис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9"/>
          <a:stretch/>
        </p:blipFill>
        <p:spPr>
          <a:xfrm rot="20102079">
            <a:off x="828207" y="2348883"/>
            <a:ext cx="3972572" cy="2929673"/>
          </a:xfrm>
          <a:prstGeom prst="rect">
            <a:avLst/>
          </a:prstGeom>
        </p:spPr>
      </p:pic>
      <p:pic>
        <p:nvPicPr>
          <p:cNvPr id="2" name="Емине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1158" y="3266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7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08920"/>
            <a:ext cx="2664296" cy="266429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78870"/>
            <a:ext cx="2736304" cy="273630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3" y="1386354"/>
            <a:ext cx="2267073" cy="3277697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2411760" y="112474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tx2"/>
                </a:solidFill>
              </a:rPr>
              <a:t>Колажи</a:t>
            </a:r>
            <a:endParaRPr lang="bg-BG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8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899592" y="82038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tx2"/>
                </a:solidFill>
              </a:rPr>
              <a:t>Всички участници получиха </a:t>
            </a:r>
          </a:p>
          <a:p>
            <a:pPr algn="ctr"/>
            <a:r>
              <a:rPr lang="bg-BG" sz="2800" dirty="0" smtClean="0">
                <a:solidFill>
                  <a:schemeClr val="tx2"/>
                </a:solidFill>
              </a:rPr>
              <a:t>Сертификати </a:t>
            </a:r>
          </a:p>
          <a:p>
            <a:pPr algn="ctr"/>
            <a:r>
              <a:rPr lang="bg-BG" sz="2800" dirty="0" smtClean="0">
                <a:solidFill>
                  <a:schemeClr val="tx2"/>
                </a:solidFill>
              </a:rPr>
              <a:t>от директора на училището</a:t>
            </a:r>
            <a:r>
              <a:rPr lang="bg-BG" sz="2800" dirty="0">
                <a:solidFill>
                  <a:srgbClr val="04617B"/>
                </a:solidFill>
              </a:rPr>
              <a:t> в края на проекта </a:t>
            </a:r>
            <a:endParaRPr lang="bg-BG" sz="28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40868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8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65</Words>
  <Application>Microsoft Office PowerPoint</Application>
  <PresentationFormat>Презентация на цял екран (4:3)</PresentationFormat>
  <Paragraphs>12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Поток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Публична изява  на клуб „Дигитален свят“ при ОбУ „Васил Левски“ с. Михалич</dc:title>
  <dc:creator>ASUS</dc:creator>
  <cp:lastModifiedBy>User</cp:lastModifiedBy>
  <cp:revision>25</cp:revision>
  <dcterms:created xsi:type="dcterms:W3CDTF">2020-06-21T05:53:53Z</dcterms:created>
  <dcterms:modified xsi:type="dcterms:W3CDTF">2020-10-29T00:29:48Z</dcterms:modified>
</cp:coreProperties>
</file>