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9" r:id="rId3"/>
    <p:sldId id="261" r:id="rId4"/>
    <p:sldId id="263" r:id="rId5"/>
    <p:sldId id="265" r:id="rId6"/>
    <p:sldId id="267" r:id="rId7"/>
    <p:sldId id="269" r:id="rId8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B91"/>
    <a:srgbClr val="FFD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94660"/>
  </p:normalViewPr>
  <p:slideViewPr>
    <p:cSldViewPr snapToGrid="0">
      <p:cViewPr>
        <p:scale>
          <a:sx n="77" d="100"/>
          <a:sy n="77" d="100"/>
        </p:scale>
        <p:origin x="-2046" y="-72"/>
      </p:cViewPr>
      <p:guideLst>
        <p:guide orient="horz" pos="216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1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1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2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4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5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8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0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8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9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EF88-B506-44FA-BDED-0100C98C4BEE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FDE89-C990-4C5A-8F28-D5A3A013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1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6B1CAB38-B71E-40BA-9708-1CD095BF8AA3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 descr="A close up of a piece of paper&#10;&#10;Description generated with high confidence">
              <a:extLst>
                <a:ext uri="{FF2B5EF4-FFF2-40B4-BE49-F238E27FC236}">
                  <a16:creationId xmlns:a16="http://schemas.microsoft.com/office/drawing/2014/main" xmlns="" id="{99ED010A-0BEE-4894-B8F8-2CF17289F95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13E2CE79-B0A2-47D1-B634-76F75F401CE3}"/>
                </a:ext>
              </a:extLst>
            </p:cNvPr>
            <p:cNvSpPr/>
            <p:nvPr/>
          </p:nvSpPr>
          <p:spPr>
            <a:xfrm>
              <a:off x="2885813" y="5942201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77745ED-B8E3-48B7-95D7-9BEEF3ABD561}"/>
              </a:ext>
            </a:extLst>
          </p:cNvPr>
          <p:cNvSpPr txBox="1"/>
          <p:nvPr/>
        </p:nvSpPr>
        <p:spPr>
          <a:xfrm>
            <a:off x="79513" y="-67107"/>
            <a:ext cx="67089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KO</a:t>
            </a:r>
            <a:r>
              <a:rPr lang="bg-BG" sz="5400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ГА ДА ИЗПОЛЗВАМЕ </a:t>
            </a:r>
            <a:r>
              <a:rPr lang="en-US" sz="5400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MA</a:t>
            </a:r>
            <a:r>
              <a:rPr lang="bg-BG" sz="5400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СКА</a:t>
            </a:r>
            <a:endParaRPr lang="en-US" sz="5400" b="1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4AA8D36-CF0A-41AC-93C5-0C3F794AB881}"/>
              </a:ext>
            </a:extLst>
          </p:cNvPr>
          <p:cNvSpPr txBox="1"/>
          <p:nvPr/>
        </p:nvSpPr>
        <p:spPr>
          <a:xfrm>
            <a:off x="218815" y="1815523"/>
            <a:ext cx="65000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Здрави хора трябва да носят маска 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само ако се грижат за човек, с предполагаема </a:t>
            </a:r>
            <a:r>
              <a:rPr lang="en-US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2019-nCoV 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инфекция;</a:t>
            </a:r>
            <a:endParaRPr lang="en-US" sz="20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  <a:p>
            <a:endParaRPr lang="en-US" sz="2000" dirty="0">
              <a:latin typeface="Franklin Gothic Demi Cond" panose="020B0706030402020204" pitchFamily="34" charset="0"/>
            </a:endParaRPr>
          </a:p>
          <a:p>
            <a:r>
              <a:rPr lang="bg-BG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Носете маска</a:t>
            </a:r>
            <a:r>
              <a:rPr lang="en-US" sz="2000" dirty="0">
                <a:latin typeface="Franklin Gothic Demi Cond" panose="020B0706030402020204" pitchFamily="34" charset="0"/>
              </a:rPr>
              <a:t> 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ако имате кашлица или хрема;</a:t>
            </a:r>
            <a:endParaRPr lang="en-US" sz="20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  <a:p>
            <a:endParaRPr lang="en-US" sz="2000" dirty="0">
              <a:latin typeface="Franklin Gothic Demi Cond" panose="020B0706030402020204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Ma</a:t>
            </a:r>
            <a:r>
              <a:rPr lang="bg-BG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ските са ефективни само когато се съчетават с </a:t>
            </a:r>
            <a:r>
              <a:rPr lang="en-US" sz="2000" dirty="0">
                <a:latin typeface="Franklin Gothic Demi Cond" panose="020B0706030402020204" pitchFamily="34" charset="0"/>
              </a:rPr>
              <a:t> 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често миене на ръцете </a:t>
            </a:r>
            <a:r>
              <a:rPr lang="bg-BG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с дезинфектант на алкохолна основа или със сапун и вода;</a:t>
            </a:r>
            <a:endParaRPr lang="en-US" sz="20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endParaRPr lang="en-US" sz="2000" dirty="0">
              <a:latin typeface="Franklin Gothic Demi Cond" panose="020B0706030402020204" pitchFamily="34" charset="0"/>
            </a:endParaRPr>
          </a:p>
          <a:p>
            <a:r>
              <a:rPr lang="bg-BG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Ако носите маска</a:t>
            </a:r>
            <a:r>
              <a:rPr lang="en-US" sz="2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 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трябва да знаете как да я използвате и изхвърляте правилно;</a:t>
            </a:r>
            <a:endParaRPr lang="en-US" sz="20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C7B5F70-1CB3-46E8-A309-514AB03E3E5F}"/>
              </a:ext>
            </a:extLst>
          </p:cNvPr>
          <p:cNvSpPr txBox="1"/>
          <p:nvPr/>
        </p:nvSpPr>
        <p:spPr>
          <a:xfrm>
            <a:off x="-1592269" y="6322793"/>
            <a:ext cx="1991042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1" dirty="0">
                <a:solidFill>
                  <a:schemeClr val="bg1"/>
                </a:solidFill>
              </a:rPr>
              <a:t>Your Logo Here</a:t>
            </a:r>
          </a:p>
        </p:txBody>
      </p:sp>
      <p:pic>
        <p:nvPicPr>
          <p:cNvPr id="1030" name="Picture 6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E8CF964F-7F8E-8C4F-937E-E59DC5A36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96" y="5489736"/>
            <a:ext cx="1395826" cy="120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2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413DF9F2-9B30-4DCA-B520-162ADDBEFBFF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 descr="A close up of text on a white background&#10;&#10;Description generated with high confidence">
              <a:extLst>
                <a:ext uri="{FF2B5EF4-FFF2-40B4-BE49-F238E27FC236}">
                  <a16:creationId xmlns:a16="http://schemas.microsoft.com/office/drawing/2014/main" xmlns="" id="{1ADC7320-8D8B-41D4-B2DC-1B556BF20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6BBAC8B3-AEDA-49DE-8852-DB8D339A3C4B}"/>
                </a:ext>
              </a:extLst>
            </p:cNvPr>
            <p:cNvSpPr/>
            <p:nvPr/>
          </p:nvSpPr>
          <p:spPr>
            <a:xfrm>
              <a:off x="7206144" y="5942201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9F291F-9776-441D-AD70-9A033BE6FD3F}"/>
              </a:ext>
            </a:extLst>
          </p:cNvPr>
          <p:cNvSpPr txBox="1"/>
          <p:nvPr/>
        </p:nvSpPr>
        <p:spPr>
          <a:xfrm>
            <a:off x="2634844" y="544286"/>
            <a:ext cx="3808603" cy="4709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5001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ИЗПОЛЗВА, СВАЛЯ И ИЗХВЪРЛЯ </a:t>
            </a:r>
            <a:r>
              <a:rPr lang="en-US" sz="5001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</a:t>
            </a:r>
          </a:p>
          <a:p>
            <a:r>
              <a:rPr lang="bg-BG" sz="5001" b="1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МАСКА</a:t>
            </a:r>
            <a:endParaRPr lang="en-US" sz="5001" b="1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DA3E838-D48E-4BE1-9CF7-4299C8FA9E17}"/>
              </a:ext>
            </a:extLst>
          </p:cNvPr>
          <p:cNvSpPr txBox="1"/>
          <p:nvPr/>
        </p:nvSpPr>
        <p:spPr>
          <a:xfrm>
            <a:off x="7438197" y="8929616"/>
            <a:ext cx="1965558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1" dirty="0">
                <a:solidFill>
                  <a:schemeClr val="bg1"/>
                </a:solidFill>
              </a:rPr>
              <a:t>Your Logo Here</a:t>
            </a:r>
          </a:p>
        </p:txBody>
      </p:sp>
      <p:pic>
        <p:nvPicPr>
          <p:cNvPr id="2050" name="Picture 2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7B29DFFD-651F-0745-B39F-CD31D186D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686" y="5377811"/>
            <a:ext cx="1649897" cy="139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4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1F9D305-7144-4423-B16D-70AD69D08111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xmlns="" id="{7A5D350E-38CF-40AB-BB7B-EDA3D0177E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E87F5190-A09E-48E4-A1D9-C092BE8916F3}"/>
                </a:ext>
              </a:extLst>
            </p:cNvPr>
            <p:cNvSpPr/>
            <p:nvPr/>
          </p:nvSpPr>
          <p:spPr>
            <a:xfrm>
              <a:off x="7290033" y="5942201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99E77BA-A1AB-4637-89E4-3A62930CAD8D}"/>
              </a:ext>
            </a:extLst>
          </p:cNvPr>
          <p:cNvSpPr txBox="1"/>
          <p:nvPr/>
        </p:nvSpPr>
        <p:spPr>
          <a:xfrm>
            <a:off x="344648" y="159392"/>
            <a:ext cx="6215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</a:t>
            </a:r>
            <a:r>
              <a:rPr lang="en-US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,</a:t>
            </a:r>
            <a:r>
              <a:rPr lang="bg-BG" sz="2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СВАЛЯ И ИЗХВЪРЛЯ МАСКА</a:t>
            </a:r>
            <a:endParaRPr lang="en-US" sz="20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822CDED-73D2-40F6-90B6-A39737C1F8E2}"/>
              </a:ext>
            </a:extLst>
          </p:cNvPr>
          <p:cNvSpPr txBox="1"/>
          <p:nvPr/>
        </p:nvSpPr>
        <p:spPr>
          <a:xfrm>
            <a:off x="344648" y="1138819"/>
            <a:ext cx="58387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4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Преди да поставите маска</a:t>
            </a:r>
            <a:r>
              <a:rPr lang="en-US" sz="40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,</a:t>
            </a:r>
            <a:r>
              <a:rPr lang="en-US" sz="4000" dirty="0">
                <a:latin typeface="Franklin Gothic Demi Cond" panose="020B0706030402020204" pitchFamily="34" charset="0"/>
              </a:rPr>
              <a:t> </a:t>
            </a:r>
            <a:r>
              <a:rPr lang="bg-BG" sz="40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почистете ръцете си с дезинфектант на алкохолна основа или със сапун и вода</a:t>
            </a:r>
            <a:endParaRPr lang="en-US" sz="40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5A80CE7-98A7-4914-A2D1-5446C79A580B}"/>
              </a:ext>
            </a:extLst>
          </p:cNvPr>
          <p:cNvSpPr txBox="1"/>
          <p:nvPr/>
        </p:nvSpPr>
        <p:spPr>
          <a:xfrm>
            <a:off x="6839643" y="8168203"/>
            <a:ext cx="2365694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1" dirty="0">
                <a:solidFill>
                  <a:schemeClr val="bg1"/>
                </a:solidFill>
              </a:rPr>
              <a:t>Your Logo Here</a:t>
            </a:r>
          </a:p>
        </p:txBody>
      </p:sp>
      <p:pic>
        <p:nvPicPr>
          <p:cNvPr id="3076" name="Picture 4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2A3A669E-3D9D-9346-8304-EB2F4E693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132" y="5122412"/>
            <a:ext cx="15621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40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7BAFB6E-9DD7-475D-BC52-9B9D5EF84058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xmlns="" id="{BFE528C7-CE60-44C0-A1EB-E2314DEEF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E0036596-4470-4F26-AA63-A7FFAA4F809C}"/>
                </a:ext>
              </a:extLst>
            </p:cNvPr>
            <p:cNvSpPr/>
            <p:nvPr/>
          </p:nvSpPr>
          <p:spPr>
            <a:xfrm>
              <a:off x="7231310" y="5950590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89C963E-3ABA-4F0B-BC8C-6E28FC751199}"/>
              </a:ext>
            </a:extLst>
          </p:cNvPr>
          <p:cNvSpPr txBox="1"/>
          <p:nvPr/>
        </p:nvSpPr>
        <p:spPr>
          <a:xfrm>
            <a:off x="344647" y="159391"/>
            <a:ext cx="6205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</a:t>
            </a:r>
            <a:r>
              <a:rPr lang="en-US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,</a:t>
            </a:r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СВАЛЯ И ИЗХВЪРЛЯ МАСКА</a:t>
            </a:r>
            <a:endParaRPr lang="en-US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6503501-BC0A-4ADC-8144-BDDEE59E28CE}"/>
              </a:ext>
            </a:extLst>
          </p:cNvPr>
          <p:cNvSpPr txBox="1"/>
          <p:nvPr/>
        </p:nvSpPr>
        <p:spPr>
          <a:xfrm>
            <a:off x="344648" y="907413"/>
            <a:ext cx="583873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45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Покрийте устата и носа си с маската и </a:t>
            </a:r>
            <a:r>
              <a:rPr lang="bg-BG" sz="45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се</a:t>
            </a:r>
            <a:r>
              <a:rPr lang="en-US" sz="45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</a:t>
            </a:r>
            <a:r>
              <a:rPr lang="bg-BG" sz="45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уверете, че няма процепи между лицето ви и маската</a:t>
            </a:r>
            <a:endParaRPr lang="en-US" sz="45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8" name="Picture 4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5A79B458-8BD0-3141-8237-A9EB6F4D3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132" y="5122412"/>
            <a:ext cx="15621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5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C2CC7CF6-B356-40D4-AD5A-A657426CE01E}"/>
              </a:ext>
            </a:extLst>
          </p:cNvPr>
          <p:cNvGrpSpPr/>
          <p:nvPr/>
        </p:nvGrpSpPr>
        <p:grpSpPr>
          <a:xfrm>
            <a:off x="0" y="0"/>
            <a:ext cx="6858000" cy="6858000"/>
            <a:chOff x="2667000" y="0"/>
            <a:chExt cx="685800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xmlns="" id="{39D411C2-D7E8-4F2C-B7F3-FF759CF23D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AE730B7-0BCF-4D1D-8452-BF3774A9E107}"/>
                </a:ext>
              </a:extLst>
            </p:cNvPr>
            <p:cNvSpPr/>
            <p:nvPr/>
          </p:nvSpPr>
          <p:spPr>
            <a:xfrm>
              <a:off x="7231310" y="5912732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5125431-44A7-4646-A39E-282027386BAE}"/>
              </a:ext>
            </a:extLst>
          </p:cNvPr>
          <p:cNvSpPr txBox="1"/>
          <p:nvPr/>
        </p:nvSpPr>
        <p:spPr>
          <a:xfrm>
            <a:off x="344648" y="159392"/>
            <a:ext cx="5838738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</a:t>
            </a:r>
            <a:r>
              <a:rPr lang="en-US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,</a:t>
            </a:r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СВАЛЯ И ИЗХВЪРЛЯ МАСКА</a:t>
            </a:r>
            <a:endParaRPr lang="en-US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5D0C9D2-7ABE-4ACA-8177-EB6F5BBBA68C}"/>
              </a:ext>
            </a:extLst>
          </p:cNvPr>
          <p:cNvSpPr txBox="1"/>
          <p:nvPr/>
        </p:nvSpPr>
        <p:spPr>
          <a:xfrm>
            <a:off x="598765" y="508107"/>
            <a:ext cx="58387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44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Избягвайте да пипате маската докато я носите</a:t>
            </a:r>
            <a:r>
              <a:rPr lang="en-US" sz="44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;</a:t>
            </a:r>
            <a:r>
              <a:rPr lang="en-US" sz="4400" dirty="0">
                <a:latin typeface="Franklin Gothic Demi Cond" panose="020B0706030402020204" pitchFamily="34" charset="0"/>
              </a:rPr>
              <a:t> </a:t>
            </a:r>
          </a:p>
          <a:p>
            <a:pPr algn="r"/>
            <a:r>
              <a:rPr lang="bg-BG" sz="44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Ако я пипнете, почистете ръцете си с </a:t>
            </a:r>
            <a:r>
              <a:rPr lang="en-US" sz="44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 </a:t>
            </a:r>
            <a:r>
              <a:rPr lang="bg-BG" sz="44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дезинфектант на алкохолна основа или със сапун и вода</a:t>
            </a:r>
            <a:endParaRPr lang="en-US" sz="44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9" name="Picture 4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AB1AFCE9-1709-FD46-B30D-158CE8CE9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457" y="5438699"/>
            <a:ext cx="15621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6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9AD5821C-723F-4192-8C2A-E60085A47B36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 descr="A close up of a logo&#10;&#10;Description generated with high confidence">
              <a:extLst>
                <a:ext uri="{FF2B5EF4-FFF2-40B4-BE49-F238E27FC236}">
                  <a16:creationId xmlns:a16="http://schemas.microsoft.com/office/drawing/2014/main" xmlns="" id="{85493752-8924-4B8B-9E9F-67BACC953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6BE81CA-B305-4BC7-B4F5-87D9740170A7}"/>
                </a:ext>
              </a:extLst>
            </p:cNvPr>
            <p:cNvSpPr/>
            <p:nvPr/>
          </p:nvSpPr>
          <p:spPr>
            <a:xfrm>
              <a:off x="7180977" y="5912732"/>
              <a:ext cx="2130804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A6A6301-9C0C-4D53-8E9E-58CB6BC2A686}"/>
              </a:ext>
            </a:extLst>
          </p:cNvPr>
          <p:cNvSpPr txBox="1"/>
          <p:nvPr/>
        </p:nvSpPr>
        <p:spPr>
          <a:xfrm>
            <a:off x="344648" y="159392"/>
            <a:ext cx="5838738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</a:t>
            </a:r>
            <a:r>
              <a:rPr lang="en-US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,</a:t>
            </a:r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СВАЛЯ И ИЗХВЪРЛЯ МАСКА</a:t>
            </a:r>
            <a:endParaRPr lang="en-US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CB77C5E-3803-42B2-BA1C-5682721F12A9}"/>
              </a:ext>
            </a:extLst>
          </p:cNvPr>
          <p:cNvSpPr txBox="1"/>
          <p:nvPr/>
        </p:nvSpPr>
        <p:spPr>
          <a:xfrm>
            <a:off x="806045" y="860117"/>
            <a:ext cx="58387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45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Сменете маската с нова веднага след като се овлажни и не използвайте повторно маски за еднократна употреба</a:t>
            </a:r>
            <a:endParaRPr lang="en-US" sz="4500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8" name="Picture 4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2C16F43A-6AC7-144F-BBC6-73C8B84C1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457" y="5438699"/>
            <a:ext cx="15621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4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490A309B-D4EA-4565-90BD-E1E110C2C1B7}"/>
              </a:ext>
            </a:extLst>
          </p:cNvPr>
          <p:cNvGrpSpPr/>
          <p:nvPr/>
        </p:nvGrpSpPr>
        <p:grpSpPr>
          <a:xfrm>
            <a:off x="2" y="2"/>
            <a:ext cx="6858000" cy="6858000"/>
            <a:chOff x="2667000" y="0"/>
            <a:chExt cx="6858000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xmlns="" id="{0142AB5E-A9B5-4FD6-BC51-F291D4C0D3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7000" y="0"/>
              <a:ext cx="6858000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49BAA48C-044A-46F7-87C5-9D7884EA78F1}"/>
                </a:ext>
              </a:extLst>
            </p:cNvPr>
            <p:cNvSpPr/>
            <p:nvPr/>
          </p:nvSpPr>
          <p:spPr>
            <a:xfrm>
              <a:off x="7290033" y="5912732"/>
              <a:ext cx="2038526" cy="756408"/>
            </a:xfrm>
            <a:prstGeom prst="rect">
              <a:avLst/>
            </a:prstGeom>
            <a:solidFill>
              <a:srgbClr val="1A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1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4F0F2C4-36EA-4383-BCC1-C6AB6A612866}"/>
              </a:ext>
            </a:extLst>
          </p:cNvPr>
          <p:cNvSpPr txBox="1"/>
          <p:nvPr/>
        </p:nvSpPr>
        <p:spPr>
          <a:xfrm>
            <a:off x="324769" y="79697"/>
            <a:ext cx="5838738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КАК СЕ ПОСТАВЯ, ИЗПОЛЗВА</a:t>
            </a:r>
            <a:r>
              <a:rPr lang="en-US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,</a:t>
            </a:r>
            <a:r>
              <a:rPr lang="bg-BG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СВАЛЯ И ИЗХВЪРЛЯ МАСКА</a:t>
            </a:r>
            <a:endParaRPr lang="en-US" dirty="0">
              <a:solidFill>
                <a:srgbClr val="FFDE59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DBFF12F-1856-4789-B915-5D604AD16DB0}"/>
              </a:ext>
            </a:extLst>
          </p:cNvPr>
          <p:cNvSpPr txBox="1"/>
          <p:nvPr/>
        </p:nvSpPr>
        <p:spPr>
          <a:xfrm>
            <a:off x="498282" y="758844"/>
            <a:ext cx="62497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При сваляне на маска</a:t>
            </a:r>
            <a:r>
              <a:rPr lang="en-US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: </a:t>
            </a:r>
            <a:r>
              <a:rPr lang="bg-BG" sz="36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свалете я от </a:t>
            </a:r>
            <a:r>
              <a:rPr lang="bg-BG" sz="3600">
                <a:solidFill>
                  <a:srgbClr val="FFDE59"/>
                </a:solidFill>
                <a:latin typeface="Franklin Gothic Demi Cond" panose="020B0706030402020204" pitchFamily="34" charset="0"/>
              </a:rPr>
              <a:t>връзките </a:t>
            </a:r>
            <a:r>
              <a:rPr lang="en-US" sz="3600">
                <a:solidFill>
                  <a:schemeClr val="bg1"/>
                </a:solidFill>
                <a:latin typeface="Franklin Gothic Demi Cond" panose="020B0706030402020204" pitchFamily="34" charset="0"/>
              </a:rPr>
              <a:t>(</a:t>
            </a:r>
            <a:r>
              <a:rPr lang="bg-BG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не пипайте предната част</a:t>
            </a:r>
            <a:r>
              <a:rPr lang="en-US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); </a:t>
            </a:r>
            <a:r>
              <a:rPr lang="bg-BG" sz="36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изхвърлете я веднага в затворен кош</a:t>
            </a:r>
            <a:r>
              <a:rPr lang="en-US" sz="36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;</a:t>
            </a:r>
            <a:r>
              <a:rPr lang="bg-BG" sz="3600" dirty="0">
                <a:solidFill>
                  <a:srgbClr val="FFDE59"/>
                </a:solidFill>
                <a:latin typeface="Franklin Gothic Demi Cond" panose="020B0706030402020204" pitchFamily="34" charset="0"/>
              </a:rPr>
              <a:t> почистете ръцете </a:t>
            </a:r>
            <a:r>
              <a:rPr lang="bg-BG" sz="36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с дезинфектант на алкохолна основа или със сапун и вода</a:t>
            </a:r>
            <a:endParaRPr lang="en-US" sz="36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8" name="Picture 4" descr="http://www.mu-varna.bg/Style%20Library/CustomStyleSheets/img/logo-bg.png">
            <a:extLst>
              <a:ext uri="{FF2B5EF4-FFF2-40B4-BE49-F238E27FC236}">
                <a16:creationId xmlns:a16="http://schemas.microsoft.com/office/drawing/2014/main" xmlns="" id="{66D8FDB2-66DF-DA45-BE48-C607C33BC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457" y="5438699"/>
            <a:ext cx="15621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41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252</Words>
  <Application>Microsoft Office PowerPoint</Application>
  <PresentationFormat>По избор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8" baseType="lpstr">
      <vt:lpstr>Office Theme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WOERDEN, Simon</dc:creator>
  <cp:lastModifiedBy>User</cp:lastModifiedBy>
  <cp:revision>13</cp:revision>
  <dcterms:created xsi:type="dcterms:W3CDTF">2020-02-05T09:53:21Z</dcterms:created>
  <dcterms:modified xsi:type="dcterms:W3CDTF">2020-03-22T15:17:05Z</dcterms:modified>
</cp:coreProperties>
</file>