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3" r:id="rId3"/>
    <p:sldId id="260" r:id="rId4"/>
    <p:sldId id="262" r:id="rId5"/>
    <p:sldId id="26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BB64E-52C6-4795-A9DB-E6A9C7828937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9F491-877E-46DF-97BA-173A0D0E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6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9F491-877E-46DF-97BA-173A0D0EDD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7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9F491-877E-46DF-97BA-173A0D0EDD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2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9F491-877E-46DF-97BA-173A0D0EDD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2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6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4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3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9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4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399C-0C0F-4F24-AA6B-C6496093FCA8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67A9-A88B-4C94-9280-F47DF4332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0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727372" y="3273877"/>
            <a:ext cx="45801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b="1" dirty="0" smtClean="0"/>
              <a:t>          ДЕН НА РОЗОВАТА ФЛАНЕЛКА</a:t>
            </a:r>
          </a:p>
          <a:p>
            <a:r>
              <a:rPr lang="bg-BG" b="1" dirty="0" smtClean="0"/>
              <a:t>                             24.02.2021</a:t>
            </a:r>
            <a:endParaRPr lang="en-US" b="1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7681405" y="2637065"/>
            <a:ext cx="225984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b="1" dirty="0" smtClean="0"/>
              <a:t>ШЕСТА ГРУПА ГЦОУД</a:t>
            </a:r>
            <a:endParaRPr lang="en-US" b="1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029450" y="997986"/>
            <a:ext cx="37270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g-BG" dirty="0" smtClean="0"/>
              <a:t>ОУ“ СВЕТИ ПАИСИЙ ХИЛЕНДАРСКИ“</a:t>
            </a:r>
            <a:endParaRPr lang="en-US" dirty="0"/>
          </a:p>
        </p:txBody>
      </p:sp>
      <p:cxnSp>
        <p:nvCxnSpPr>
          <p:cNvPr id="6" name="Съединител &quot;права стрелка&quot; 5"/>
          <p:cNvCxnSpPr/>
          <p:nvPr/>
        </p:nvCxnSpPr>
        <p:spPr>
          <a:xfrm flipH="1">
            <a:off x="5723165" y="57150"/>
            <a:ext cx="48985" cy="7037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Картина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854" y="427614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9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87">
        <p15:prstTrans prst="pageCurlDouble"/>
      </p:transition>
    </mc:Choice>
    <mc:Fallback xmlns="">
      <p:transition spd="slow" advTm="23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09" y="313766"/>
            <a:ext cx="5425910" cy="6248942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0" y="313766"/>
            <a:ext cx="5620999" cy="6248942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6483928" y="570346"/>
            <a:ext cx="4692072" cy="57357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7204364" y="1246909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               </a:t>
            </a:r>
            <a:r>
              <a:rPr lang="bg-BG" b="1" dirty="0" smtClean="0"/>
              <a:t>МОЯТА КНИЖКА </a:t>
            </a:r>
          </a:p>
          <a:p>
            <a:r>
              <a:rPr lang="bg-BG" b="1" dirty="0" smtClean="0"/>
              <a:t>„С АГРЕСИЯТА И ТОРМОЗА, ДО ТУК!“</a:t>
            </a:r>
            <a:endParaRPr lang="en-US" b="1" dirty="0"/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607" y="873579"/>
            <a:ext cx="3219858" cy="2898704"/>
          </a:xfrm>
          <a:prstGeom prst="rect">
            <a:avLst/>
          </a:prstGeom>
        </p:spPr>
      </p:pic>
      <p:sp>
        <p:nvSpPr>
          <p:cNvPr id="18" name="Текстово поле 17"/>
          <p:cNvSpPr txBox="1"/>
          <p:nvPr/>
        </p:nvSpPr>
        <p:spPr>
          <a:xfrm>
            <a:off x="6662057" y="4212771"/>
            <a:ext cx="4403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„</a:t>
            </a:r>
            <a:r>
              <a:rPr lang="en-US" dirty="0" err="1"/>
              <a:t>Физическите</a:t>
            </a:r>
            <a:r>
              <a:rPr lang="en-US" dirty="0"/>
              <a:t> </a:t>
            </a:r>
            <a:r>
              <a:rPr lang="en-US" dirty="0" err="1"/>
              <a:t>рани</a:t>
            </a:r>
            <a:r>
              <a:rPr lang="en-US" dirty="0"/>
              <a:t> </a:t>
            </a:r>
            <a:r>
              <a:rPr lang="en-US" dirty="0" err="1"/>
              <a:t>заздравяват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думите</a:t>
            </a:r>
            <a:r>
              <a:rPr lang="en-US" dirty="0"/>
              <a:t> </a:t>
            </a:r>
            <a:r>
              <a:rPr lang="en-US" dirty="0" err="1"/>
              <a:t>оставят</a:t>
            </a:r>
            <a:r>
              <a:rPr lang="en-US" dirty="0"/>
              <a:t> </a:t>
            </a:r>
            <a:r>
              <a:rPr lang="en-US" dirty="0" err="1"/>
              <a:t>дълбоки</a:t>
            </a:r>
            <a:r>
              <a:rPr lang="en-US" dirty="0"/>
              <a:t> </a:t>
            </a:r>
            <a:r>
              <a:rPr lang="en-US" dirty="0" err="1"/>
              <a:t>следи</a:t>
            </a:r>
            <a:r>
              <a:rPr lang="en-US" dirty="0"/>
              <a:t> </a:t>
            </a:r>
            <a:r>
              <a:rPr lang="en-US" dirty="0" err="1"/>
              <a:t>дори</a:t>
            </a:r>
            <a:r>
              <a:rPr lang="en-US" dirty="0"/>
              <a:t> </a:t>
            </a:r>
            <a:r>
              <a:rPr lang="en-US" dirty="0" err="1"/>
              <a:t>след</a:t>
            </a:r>
            <a:r>
              <a:rPr lang="en-US" dirty="0"/>
              <a:t> </a:t>
            </a:r>
            <a:r>
              <a:rPr lang="en-US" dirty="0" err="1"/>
              <a:t>години</a:t>
            </a:r>
            <a:r>
              <a:rPr lang="en-US" dirty="0" smtClean="0"/>
              <a:t>.“</a:t>
            </a:r>
          </a:p>
          <a:p>
            <a:endParaRPr lang="en-US" dirty="0"/>
          </a:p>
          <a:p>
            <a:r>
              <a:rPr lang="en-US" dirty="0"/>
              <a:t>„</a:t>
            </a:r>
            <a:r>
              <a:rPr lang="en-US" dirty="0" err="1"/>
              <a:t>Всеки</a:t>
            </a:r>
            <a:r>
              <a:rPr lang="en-US" dirty="0"/>
              <a:t> </a:t>
            </a:r>
            <a:r>
              <a:rPr lang="en-US" dirty="0" err="1"/>
              <a:t>детайл</a:t>
            </a:r>
            <a:r>
              <a:rPr lang="en-US" dirty="0"/>
              <a:t>, </a:t>
            </a:r>
            <a:r>
              <a:rPr lang="en-US" dirty="0" err="1"/>
              <a:t>колкото</a:t>
            </a:r>
            <a:r>
              <a:rPr lang="en-US" dirty="0"/>
              <a:t> и да е </a:t>
            </a:r>
            <a:r>
              <a:rPr lang="en-US" dirty="0" err="1"/>
              <a:t>дребен</a:t>
            </a:r>
            <a:r>
              <a:rPr lang="en-US" dirty="0"/>
              <a:t>, </a:t>
            </a:r>
            <a:r>
              <a:rPr lang="en-US" dirty="0" err="1"/>
              <a:t>може</a:t>
            </a:r>
            <a:r>
              <a:rPr lang="en-US" dirty="0"/>
              <a:t> да се </a:t>
            </a:r>
            <a:r>
              <a:rPr lang="en-US" dirty="0" err="1"/>
              <a:t>превърне</a:t>
            </a:r>
            <a:r>
              <a:rPr lang="en-US" dirty="0"/>
              <a:t> в </a:t>
            </a:r>
            <a:r>
              <a:rPr lang="en-US" dirty="0" err="1"/>
              <a:t>причина</a:t>
            </a:r>
            <a:r>
              <a:rPr lang="en-US" dirty="0"/>
              <a:t> за </a:t>
            </a:r>
            <a:r>
              <a:rPr lang="en-US" dirty="0" err="1"/>
              <a:t>тормоз</a:t>
            </a:r>
            <a:r>
              <a:rPr lang="en-US" dirty="0"/>
              <a:t>.</a:t>
            </a:r>
          </a:p>
        </p:txBody>
      </p:sp>
      <p:pic>
        <p:nvPicPr>
          <p:cNvPr id="19" name="Картина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7426" y="2108286"/>
            <a:ext cx="2505075" cy="18288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560" y="4185149"/>
            <a:ext cx="2667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46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158">
        <p15:prstTrans prst="pageCurlDouble"/>
      </p:transition>
    </mc:Choice>
    <mc:Fallback xmlns="">
      <p:transition spd="slow" advTm="81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ъединител &quot;права стрелка&quot; 2"/>
          <p:cNvCxnSpPr/>
          <p:nvPr/>
        </p:nvCxnSpPr>
        <p:spPr>
          <a:xfrm flipH="1">
            <a:off x="6206836" y="-9236"/>
            <a:ext cx="18479" cy="6867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авоъгълник 7"/>
          <p:cNvSpPr/>
          <p:nvPr/>
        </p:nvSpPr>
        <p:spPr>
          <a:xfrm>
            <a:off x="6225315" y="307109"/>
            <a:ext cx="5403267" cy="623454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авоъгълник 14"/>
          <p:cNvSpPr/>
          <p:nvPr/>
        </p:nvSpPr>
        <p:spPr>
          <a:xfrm>
            <a:off x="620486" y="307109"/>
            <a:ext cx="5586350" cy="6234545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2237014" y="1420586"/>
            <a:ext cx="1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Правоъгълник 17"/>
          <p:cNvSpPr/>
          <p:nvPr/>
        </p:nvSpPr>
        <p:spPr>
          <a:xfrm>
            <a:off x="6758168" y="540532"/>
            <a:ext cx="4627171" cy="55598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err="1"/>
              <a:t>Tормозът</a:t>
            </a:r>
            <a:r>
              <a:rPr lang="en-US" sz="1400" dirty="0"/>
              <a:t> е модел на </a:t>
            </a:r>
            <a:r>
              <a:rPr lang="en-US" sz="1400" dirty="0" err="1"/>
              <a:t>поведение</a:t>
            </a:r>
            <a:r>
              <a:rPr lang="en-US" sz="1400" dirty="0"/>
              <a:t>, </a:t>
            </a:r>
            <a:r>
              <a:rPr lang="en-US" sz="1400" dirty="0" err="1"/>
              <a:t>който</a:t>
            </a:r>
            <a:r>
              <a:rPr lang="en-US" sz="1400" dirty="0"/>
              <a:t> се </a:t>
            </a:r>
            <a:r>
              <a:rPr lang="en-US" sz="1400" dirty="0" err="1" smtClean="0"/>
              <a:t>повтаря</a:t>
            </a:r>
            <a:r>
              <a:rPr lang="en-US" sz="1400" dirty="0"/>
              <a:t> </a:t>
            </a:r>
            <a:r>
              <a:rPr lang="en-US" sz="1400" dirty="0" err="1" smtClean="0"/>
              <a:t>във</a:t>
            </a:r>
            <a:r>
              <a:rPr lang="en-US" sz="1400" dirty="0" smtClean="0"/>
              <a:t> </a:t>
            </a:r>
            <a:r>
              <a:rPr lang="en-US" sz="1400" dirty="0" err="1"/>
              <a:t>времето</a:t>
            </a:r>
            <a:r>
              <a:rPr lang="en-US" sz="1400" dirty="0"/>
              <a:t> и е </a:t>
            </a:r>
            <a:r>
              <a:rPr lang="en-US" sz="1400" dirty="0" err="1"/>
              <a:t>насочен</a:t>
            </a:r>
            <a:r>
              <a:rPr lang="en-US" sz="1400" dirty="0"/>
              <a:t> </a:t>
            </a:r>
            <a:r>
              <a:rPr lang="en-US" sz="1400" dirty="0" err="1"/>
              <a:t>към</a:t>
            </a:r>
            <a:r>
              <a:rPr lang="en-US" sz="1400" dirty="0"/>
              <a:t> един и </a:t>
            </a:r>
            <a:r>
              <a:rPr lang="en-US" sz="1400" dirty="0" err="1"/>
              <a:t>същи</a:t>
            </a:r>
            <a:r>
              <a:rPr lang="en-US" sz="1400" dirty="0"/>
              <a:t> </a:t>
            </a:r>
            <a:r>
              <a:rPr lang="en-US" sz="1400" dirty="0" err="1" smtClean="0"/>
              <a:t>човек</a:t>
            </a:r>
            <a:r>
              <a:rPr lang="en-US" sz="1400" dirty="0"/>
              <a:t> </a:t>
            </a:r>
            <a:r>
              <a:rPr lang="en-US" sz="1400" dirty="0" err="1" smtClean="0"/>
              <a:t>или</a:t>
            </a:r>
            <a:r>
              <a:rPr lang="en-US" sz="1400" dirty="0" smtClean="0"/>
              <a:t> </a:t>
            </a:r>
            <a:r>
              <a:rPr lang="en-US" sz="1400" dirty="0" err="1"/>
              <a:t>хора</a:t>
            </a:r>
            <a:r>
              <a:rPr lang="en-US" sz="1400" dirty="0"/>
              <a:t>, </a:t>
            </a:r>
            <a:r>
              <a:rPr lang="en-US" sz="1400" dirty="0" err="1"/>
              <a:t>при</a:t>
            </a:r>
            <a:r>
              <a:rPr lang="en-US" sz="1400" dirty="0"/>
              <a:t> </a:t>
            </a:r>
            <a:r>
              <a:rPr lang="en-US" sz="1400" dirty="0" err="1"/>
              <a:t>явно</a:t>
            </a:r>
            <a:r>
              <a:rPr lang="en-US" sz="1400" dirty="0"/>
              <a:t> </a:t>
            </a:r>
            <a:r>
              <a:rPr lang="en-US" sz="1400" dirty="0" err="1"/>
              <a:t>надмощие</a:t>
            </a:r>
            <a:r>
              <a:rPr lang="en-US" sz="1400" dirty="0"/>
              <a:t> на </a:t>
            </a:r>
            <a:r>
              <a:rPr lang="en-US" sz="1400" dirty="0" err="1"/>
              <a:t>едната</a:t>
            </a:r>
            <a:r>
              <a:rPr lang="en-US" sz="1400" dirty="0"/>
              <a:t> </a:t>
            </a:r>
            <a:r>
              <a:rPr lang="en-US" sz="1400" dirty="0" err="1" smtClean="0"/>
              <a:t>страна</a:t>
            </a:r>
            <a:r>
              <a:rPr lang="en-US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bg-BG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ЛИЦАТА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ТОРМОЗА</a:t>
            </a:r>
            <a:endParaRPr lang="en-US" b="1" dirty="0"/>
          </a:p>
          <a:p>
            <a:r>
              <a:rPr lang="en-US" dirty="0"/>
              <a:t> 1. </a:t>
            </a:r>
            <a:r>
              <a:rPr lang="en-US" dirty="0" err="1"/>
              <a:t>Изричане</a:t>
            </a:r>
            <a:r>
              <a:rPr lang="en-US" dirty="0"/>
              <a:t> на </a:t>
            </a:r>
            <a:r>
              <a:rPr lang="en-US" dirty="0" err="1"/>
              <a:t>неприятни</a:t>
            </a:r>
            <a:r>
              <a:rPr lang="en-US" dirty="0"/>
              <a:t> и </a:t>
            </a:r>
            <a:r>
              <a:rPr lang="en-US" dirty="0" err="1"/>
              <a:t>нараняващи</a:t>
            </a:r>
            <a:r>
              <a:rPr lang="en-US" dirty="0"/>
              <a:t> </a:t>
            </a:r>
            <a:r>
              <a:rPr lang="en-US" dirty="0" err="1" smtClean="0"/>
              <a:t>думи</a:t>
            </a:r>
            <a:r>
              <a:rPr lang="bg-BG" dirty="0" smtClean="0"/>
              <a:t>.</a:t>
            </a:r>
            <a:endParaRPr lang="en-US" dirty="0"/>
          </a:p>
          <a:p>
            <a:r>
              <a:rPr lang="en-US" dirty="0"/>
              <a:t> 2. </a:t>
            </a:r>
            <a:r>
              <a:rPr lang="en-US" dirty="0" err="1"/>
              <a:t>Присмиване</a:t>
            </a:r>
            <a:r>
              <a:rPr lang="en-US" dirty="0"/>
              <a:t> на </a:t>
            </a:r>
            <a:r>
              <a:rPr lang="en-US" dirty="0" err="1" smtClean="0"/>
              <a:t>другите</a:t>
            </a:r>
            <a:r>
              <a:rPr lang="bg-BG" dirty="0" smtClean="0"/>
              <a:t>.</a:t>
            </a:r>
            <a:endParaRPr lang="en-US" dirty="0"/>
          </a:p>
          <a:p>
            <a:r>
              <a:rPr lang="en-US" dirty="0"/>
              <a:t> 3. </a:t>
            </a:r>
            <a:r>
              <a:rPr lang="en-US" dirty="0" err="1"/>
              <a:t>Използване</a:t>
            </a:r>
            <a:r>
              <a:rPr lang="en-US" dirty="0"/>
              <a:t> на </a:t>
            </a:r>
            <a:r>
              <a:rPr lang="en-US" dirty="0" err="1"/>
              <a:t>злобни</a:t>
            </a:r>
            <a:r>
              <a:rPr lang="en-US" dirty="0"/>
              <a:t> и </a:t>
            </a:r>
            <a:r>
              <a:rPr lang="en-US" dirty="0" err="1"/>
              <a:t>обидни</a:t>
            </a:r>
            <a:r>
              <a:rPr lang="en-US" dirty="0"/>
              <a:t> </a:t>
            </a:r>
            <a:r>
              <a:rPr lang="en-US" dirty="0" err="1" smtClean="0"/>
              <a:t>прякори</a:t>
            </a:r>
            <a:r>
              <a:rPr lang="bg-BG" dirty="0" smtClean="0"/>
              <a:t>.</a:t>
            </a:r>
            <a:endParaRPr lang="en-US" dirty="0"/>
          </a:p>
          <a:p>
            <a:r>
              <a:rPr lang="en-US" dirty="0"/>
              <a:t> 4. </a:t>
            </a:r>
            <a:r>
              <a:rPr lang="en-US" dirty="0" err="1"/>
              <a:t>Пълно</a:t>
            </a:r>
            <a:r>
              <a:rPr lang="en-US" dirty="0"/>
              <a:t> </a:t>
            </a:r>
            <a:r>
              <a:rPr lang="en-US" dirty="0" err="1"/>
              <a:t>пренебрежение</a:t>
            </a:r>
            <a:r>
              <a:rPr lang="en-US" dirty="0"/>
              <a:t> </a:t>
            </a:r>
            <a:r>
              <a:rPr lang="en-US" dirty="0" err="1"/>
              <a:t>към</a:t>
            </a:r>
            <a:r>
              <a:rPr lang="en-US" dirty="0"/>
              <a:t> </a:t>
            </a:r>
            <a:r>
              <a:rPr lang="en-US" dirty="0" err="1" smtClean="0"/>
              <a:t>някого</a:t>
            </a:r>
            <a:r>
              <a:rPr lang="bg-BG" dirty="0" smtClean="0"/>
              <a:t>.</a:t>
            </a:r>
            <a:endParaRPr lang="en-US" dirty="0"/>
          </a:p>
          <a:p>
            <a:r>
              <a:rPr lang="en-US" dirty="0"/>
              <a:t> 5. </a:t>
            </a:r>
            <a:r>
              <a:rPr lang="en-US" dirty="0" err="1"/>
              <a:t>Умишлено</a:t>
            </a:r>
            <a:r>
              <a:rPr lang="en-US" dirty="0"/>
              <a:t> </a:t>
            </a:r>
            <a:r>
              <a:rPr lang="en-US" dirty="0" err="1"/>
              <a:t>изключване</a:t>
            </a:r>
            <a:r>
              <a:rPr lang="en-US" dirty="0"/>
              <a:t> на </a:t>
            </a:r>
            <a:r>
              <a:rPr lang="en-US" dirty="0" err="1"/>
              <a:t>някого</a:t>
            </a:r>
            <a:r>
              <a:rPr lang="en-US" dirty="0"/>
              <a:t> от</a:t>
            </a:r>
          </a:p>
          <a:p>
            <a:r>
              <a:rPr lang="en-US" dirty="0"/>
              <a:t> </a:t>
            </a:r>
            <a:r>
              <a:rPr lang="en-US" dirty="0" err="1"/>
              <a:t>приятелска</a:t>
            </a:r>
            <a:r>
              <a:rPr lang="en-US" dirty="0"/>
              <a:t> </a:t>
            </a:r>
            <a:r>
              <a:rPr lang="en-US" dirty="0" err="1" smtClean="0"/>
              <a:t>група</a:t>
            </a:r>
            <a:r>
              <a:rPr lang="bg-BG" dirty="0" smtClean="0"/>
              <a:t>.</a:t>
            </a:r>
            <a:endParaRPr lang="en-US" dirty="0"/>
          </a:p>
          <a:p>
            <a:r>
              <a:rPr lang="en-US" dirty="0"/>
              <a:t> 6. </a:t>
            </a:r>
            <a:r>
              <a:rPr lang="en-US" dirty="0" err="1"/>
              <a:t>Удряне</a:t>
            </a:r>
            <a:r>
              <a:rPr lang="en-US" dirty="0"/>
              <a:t>, </a:t>
            </a:r>
            <a:r>
              <a:rPr lang="en-US" dirty="0" err="1"/>
              <a:t>ритане</a:t>
            </a:r>
            <a:r>
              <a:rPr lang="en-US" dirty="0"/>
              <a:t>, </a:t>
            </a:r>
            <a:r>
              <a:rPr lang="en-US" dirty="0" err="1"/>
              <a:t>скубане</a:t>
            </a:r>
            <a:r>
              <a:rPr lang="en-US" dirty="0"/>
              <a:t>, </a:t>
            </a:r>
            <a:r>
              <a:rPr lang="en-US" dirty="0" err="1"/>
              <a:t>блъскане</a:t>
            </a:r>
            <a:r>
              <a:rPr lang="en-US" dirty="0"/>
              <a:t> </a:t>
            </a:r>
            <a:r>
              <a:rPr lang="en-US" dirty="0" err="1"/>
              <a:t>или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затваряне</a:t>
            </a:r>
            <a:r>
              <a:rPr lang="en-US" dirty="0"/>
              <a:t> на </a:t>
            </a:r>
            <a:r>
              <a:rPr lang="en-US" dirty="0" err="1"/>
              <a:t>даден</a:t>
            </a:r>
            <a:r>
              <a:rPr lang="en-US" dirty="0"/>
              <a:t> </a:t>
            </a:r>
            <a:r>
              <a:rPr lang="en-US" dirty="0" err="1" smtClean="0"/>
              <a:t>човек</a:t>
            </a:r>
            <a:r>
              <a:rPr lang="bg-BG" dirty="0" smtClean="0"/>
              <a:t>.</a:t>
            </a:r>
            <a:endParaRPr lang="en-US" dirty="0"/>
          </a:p>
          <a:p>
            <a:r>
              <a:rPr lang="en-US" dirty="0"/>
              <a:t> 7. </a:t>
            </a:r>
            <a:r>
              <a:rPr lang="en-US" dirty="0" err="1"/>
              <a:t>Изричане</a:t>
            </a:r>
            <a:r>
              <a:rPr lang="en-US" dirty="0"/>
              <a:t> на </a:t>
            </a:r>
            <a:r>
              <a:rPr lang="en-US" dirty="0" err="1" smtClean="0"/>
              <a:t>лъжи</a:t>
            </a:r>
            <a:r>
              <a:rPr lang="bg-BG" dirty="0" smtClean="0"/>
              <a:t>.</a:t>
            </a:r>
            <a:endParaRPr lang="en-US" dirty="0"/>
          </a:p>
          <a:p>
            <a:r>
              <a:rPr lang="en-US" dirty="0"/>
              <a:t> 8. </a:t>
            </a:r>
            <a:r>
              <a:rPr lang="en-US" dirty="0" err="1"/>
              <a:t>Разпространяване</a:t>
            </a:r>
            <a:r>
              <a:rPr lang="en-US" dirty="0"/>
              <a:t> на </a:t>
            </a:r>
            <a:r>
              <a:rPr lang="en-US" dirty="0" err="1"/>
              <a:t>неверни</a:t>
            </a:r>
            <a:r>
              <a:rPr lang="en-US" dirty="0"/>
              <a:t> </a:t>
            </a:r>
            <a:r>
              <a:rPr lang="en-US" dirty="0" err="1" smtClean="0"/>
              <a:t>слухове</a:t>
            </a:r>
            <a:r>
              <a:rPr lang="bg-BG" dirty="0" smtClean="0"/>
              <a:t>.</a:t>
            </a:r>
            <a:endParaRPr lang="en-US" dirty="0"/>
          </a:p>
          <a:p>
            <a:r>
              <a:rPr lang="en-US" dirty="0"/>
              <a:t> 9. </a:t>
            </a:r>
            <a:r>
              <a:rPr lang="en-US" dirty="0" err="1"/>
              <a:t>Изпращане</a:t>
            </a:r>
            <a:r>
              <a:rPr lang="en-US" dirty="0"/>
              <a:t> на </a:t>
            </a:r>
            <a:r>
              <a:rPr lang="en-US" dirty="0" err="1"/>
              <a:t>злобни</a:t>
            </a:r>
            <a:r>
              <a:rPr lang="en-US" dirty="0"/>
              <a:t> </a:t>
            </a:r>
            <a:r>
              <a:rPr lang="en-US" dirty="0" err="1" smtClean="0"/>
              <a:t>бележчици</a:t>
            </a:r>
            <a:r>
              <a:rPr lang="bg-BG" dirty="0" smtClean="0"/>
              <a:t>.</a:t>
            </a:r>
            <a:endParaRPr lang="en-US" dirty="0"/>
          </a:p>
          <a:p>
            <a:r>
              <a:rPr lang="en-US" dirty="0"/>
              <a:t>10. </a:t>
            </a:r>
            <a:r>
              <a:rPr lang="en-US" dirty="0" err="1"/>
              <a:t>Стремеж</a:t>
            </a:r>
            <a:r>
              <a:rPr lang="en-US" dirty="0"/>
              <a:t> да </a:t>
            </a:r>
            <a:r>
              <a:rPr lang="en-US" dirty="0" err="1"/>
              <a:t>накараш</a:t>
            </a:r>
            <a:r>
              <a:rPr lang="en-US" dirty="0"/>
              <a:t> </a:t>
            </a:r>
            <a:r>
              <a:rPr lang="en-US" dirty="0" err="1"/>
              <a:t>други</a:t>
            </a:r>
            <a:r>
              <a:rPr lang="en-US" dirty="0"/>
              <a:t> </a:t>
            </a:r>
            <a:r>
              <a:rPr lang="en-US" dirty="0" err="1"/>
              <a:t>ученици</a:t>
            </a:r>
            <a:r>
              <a:rPr lang="en-US" dirty="0"/>
              <a:t> да </a:t>
            </a:r>
            <a:r>
              <a:rPr lang="en-US" dirty="0" err="1"/>
              <a:t>си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развалят</a:t>
            </a:r>
            <a:r>
              <a:rPr lang="en-US" dirty="0"/>
              <a:t> </a:t>
            </a:r>
            <a:r>
              <a:rPr lang="en-US" dirty="0" err="1"/>
              <a:t>мнението</a:t>
            </a:r>
            <a:r>
              <a:rPr lang="en-US" dirty="0"/>
              <a:t> и </a:t>
            </a:r>
            <a:r>
              <a:rPr lang="en-US" dirty="0" err="1" smtClean="0"/>
              <a:t>отношени</a:t>
            </a:r>
            <a:r>
              <a:rPr lang="bg-BG" dirty="0" smtClean="0"/>
              <a:t>е.</a:t>
            </a:r>
            <a:endParaRPr lang="en-US" dirty="0"/>
          </a:p>
        </p:txBody>
      </p:sp>
      <p:sp>
        <p:nvSpPr>
          <p:cNvPr id="19" name="Правоъгълник 18"/>
          <p:cNvSpPr/>
          <p:nvPr/>
        </p:nvSpPr>
        <p:spPr>
          <a:xfrm>
            <a:off x="10989129" y="435972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авоъгълник 19"/>
          <p:cNvSpPr/>
          <p:nvPr/>
        </p:nvSpPr>
        <p:spPr>
          <a:xfrm>
            <a:off x="1159388" y="540532"/>
            <a:ext cx="4898571" cy="55598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b="1" dirty="0"/>
              <a:t>Тормоз е когато</a:t>
            </a:r>
            <a:r>
              <a:rPr lang="en-US" b="1" dirty="0"/>
              <a:t> един </a:t>
            </a:r>
            <a:r>
              <a:rPr lang="en-US" b="1" dirty="0" err="1"/>
              <a:t>или</a:t>
            </a:r>
            <a:r>
              <a:rPr lang="en-US" b="1" dirty="0"/>
              <a:t> </a:t>
            </a:r>
            <a:r>
              <a:rPr lang="en-US" b="1" dirty="0" err="1"/>
              <a:t>повече</a:t>
            </a:r>
            <a:r>
              <a:rPr lang="en-US" b="1" dirty="0"/>
              <a:t> </a:t>
            </a:r>
            <a:r>
              <a:rPr lang="en-US" b="1" dirty="0" err="1"/>
              <a:t>хора</a:t>
            </a:r>
            <a:r>
              <a:rPr lang="bg-BG" b="1" dirty="0"/>
              <a:t>  причиняват многократно, </a:t>
            </a:r>
            <a:r>
              <a:rPr lang="en-US" b="1" dirty="0" err="1"/>
              <a:t>умишлено</a:t>
            </a:r>
            <a:r>
              <a:rPr lang="en-US" b="1" dirty="0"/>
              <a:t> </a:t>
            </a:r>
            <a:r>
              <a:rPr lang="bg-BG" b="1" dirty="0"/>
              <a:t>на някой</a:t>
            </a:r>
            <a:r>
              <a:rPr lang="en-US" b="1" dirty="0"/>
              <a:t> </a:t>
            </a:r>
            <a:r>
              <a:rPr lang="en-US" b="1" dirty="0" err="1"/>
              <a:t>травма</a:t>
            </a:r>
            <a:r>
              <a:rPr lang="en-US" b="1" dirty="0"/>
              <a:t> </a:t>
            </a:r>
            <a:r>
              <a:rPr lang="en-US" b="1" dirty="0" err="1"/>
              <a:t>или</a:t>
            </a:r>
            <a:r>
              <a:rPr lang="en-US" b="1" dirty="0"/>
              <a:t> </a:t>
            </a:r>
            <a:r>
              <a:rPr lang="en-US" b="1" dirty="0" err="1"/>
              <a:t>дискомфорт</a:t>
            </a:r>
            <a:r>
              <a:rPr lang="en-US" b="1" dirty="0"/>
              <a:t> </a:t>
            </a:r>
            <a:r>
              <a:rPr lang="en-US" b="1" dirty="0" err="1"/>
              <a:t>чрез</a:t>
            </a:r>
            <a:r>
              <a:rPr lang="en-US" b="1" dirty="0"/>
              <a:t> </a:t>
            </a:r>
            <a:r>
              <a:rPr lang="en-US" b="1" dirty="0" err="1"/>
              <a:t>физически</a:t>
            </a:r>
            <a:r>
              <a:rPr lang="en-US" b="1" dirty="0"/>
              <a:t> </a:t>
            </a:r>
            <a:r>
              <a:rPr lang="en-US" b="1" dirty="0" err="1"/>
              <a:t>контакт</a:t>
            </a:r>
            <a:r>
              <a:rPr lang="en-US" b="1" dirty="0"/>
              <a:t>, </a:t>
            </a:r>
            <a:r>
              <a:rPr lang="en-US" b="1" dirty="0" err="1"/>
              <a:t>чрез</a:t>
            </a:r>
            <a:r>
              <a:rPr lang="en-US" b="1" dirty="0"/>
              <a:t> </a:t>
            </a:r>
            <a:r>
              <a:rPr lang="en-US" b="1" dirty="0" err="1"/>
              <a:t>думи</a:t>
            </a:r>
            <a:r>
              <a:rPr lang="en-US" b="1" dirty="0"/>
              <a:t> </a:t>
            </a:r>
            <a:r>
              <a:rPr lang="en-US" b="1" dirty="0" err="1"/>
              <a:t>или</a:t>
            </a:r>
            <a:r>
              <a:rPr lang="en-US" b="1" dirty="0"/>
              <a:t> </a:t>
            </a:r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други</a:t>
            </a:r>
            <a:r>
              <a:rPr lang="en-US" b="1" dirty="0"/>
              <a:t> </a:t>
            </a:r>
            <a:r>
              <a:rPr lang="en-US" b="1" dirty="0" err="1"/>
              <a:t>начини</a:t>
            </a:r>
            <a:r>
              <a:rPr lang="en-US" b="1" smtClean="0"/>
              <a:t>.</a:t>
            </a:r>
            <a:endParaRPr lang="en-US" b="1" dirty="0"/>
          </a:p>
        </p:txBody>
      </p:sp>
      <p:sp>
        <p:nvSpPr>
          <p:cNvPr id="22" name="Текстово поле 21"/>
          <p:cNvSpPr txBox="1"/>
          <p:nvPr/>
        </p:nvSpPr>
        <p:spPr>
          <a:xfrm>
            <a:off x="1771650" y="16328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Текстово поле 23"/>
          <p:cNvSpPr txBox="1"/>
          <p:nvPr/>
        </p:nvSpPr>
        <p:spPr>
          <a:xfrm>
            <a:off x="1246079" y="4122964"/>
            <a:ext cx="3921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/>
              <a:t>Не е тормоз, когато двама ученици с приблизително еднаква сила или власт се карат или бият… Не става дума за тормоз и когато с даден ученик се закачат приятелски и игриво.“</a:t>
            </a:r>
            <a:endParaRPr lang="ru-RU" b="1" dirty="0"/>
          </a:p>
        </p:txBody>
      </p:sp>
      <p:pic>
        <p:nvPicPr>
          <p:cNvPr id="27" name="Картина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207" y="874258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93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986">
        <p15:prstTrans prst="pageCurlDouble"/>
      </p:transition>
    </mc:Choice>
    <mc:Fallback xmlns="">
      <p:transition spd="slow" advTm="309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7" y="304529"/>
            <a:ext cx="5620999" cy="624894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36" y="304529"/>
            <a:ext cx="5419814" cy="6248942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6485586" y="610280"/>
            <a:ext cx="4690676" cy="5637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en-US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1102179" y="710293"/>
            <a:ext cx="4572000" cy="55394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 err="1"/>
              <a:t>Лицето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агресивните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деца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   </a:t>
            </a:r>
            <a:r>
              <a:rPr lang="ru-RU" dirty="0" err="1"/>
              <a:t>Децата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тормозят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деца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обикновено</a:t>
            </a:r>
            <a:r>
              <a:rPr lang="ru-RU" dirty="0"/>
              <a:t> </a:t>
            </a:r>
            <a:r>
              <a:rPr lang="ru-RU" dirty="0" err="1"/>
              <a:t>изпитват</a:t>
            </a:r>
            <a:r>
              <a:rPr lang="ru-RU" dirty="0"/>
              <a:t> </a:t>
            </a:r>
            <a:r>
              <a:rPr lang="ru-RU" dirty="0" err="1"/>
              <a:t>несигурност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 страх и </a:t>
            </a:r>
            <a:r>
              <a:rPr lang="ru-RU" dirty="0" err="1"/>
              <a:t>вътрешно</a:t>
            </a:r>
            <a:r>
              <a:rPr lang="ru-RU" dirty="0"/>
              <a:t> </a:t>
            </a:r>
            <a:r>
              <a:rPr lang="ru-RU" dirty="0" err="1"/>
              <a:t>безпокойство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Т</a:t>
            </a:r>
            <a:r>
              <a:rPr lang="ru-RU" dirty="0" smtClean="0"/>
              <a:t>е </a:t>
            </a:r>
            <a:r>
              <a:rPr lang="ru-RU" dirty="0" err="1"/>
              <a:t>искат</a:t>
            </a:r>
            <a:r>
              <a:rPr lang="ru-RU" dirty="0"/>
              <a:t> да се </a:t>
            </a:r>
            <a:r>
              <a:rPr lang="ru-RU" dirty="0" err="1"/>
              <a:t>чувстват</a:t>
            </a:r>
            <a:r>
              <a:rPr lang="ru-RU" dirty="0"/>
              <a:t> победители в училище, за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търсят</a:t>
            </a:r>
            <a:r>
              <a:rPr lang="ru-RU" dirty="0"/>
              <a:t>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деца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да </a:t>
            </a:r>
            <a:r>
              <a:rPr lang="ru-RU" dirty="0" err="1"/>
              <a:t>въвлекат</a:t>
            </a:r>
            <a:r>
              <a:rPr lang="ru-RU" dirty="0"/>
              <a:t> в </a:t>
            </a:r>
            <a:r>
              <a:rPr lang="ru-RU" dirty="0" err="1"/>
              <a:t>своята</a:t>
            </a:r>
            <a:r>
              <a:rPr lang="ru-RU" dirty="0"/>
              <a:t> игра за </a:t>
            </a:r>
            <a:r>
              <a:rPr lang="ru-RU" dirty="0" err="1"/>
              <a:t>надмощие</a:t>
            </a:r>
            <a:r>
              <a:rPr lang="ru-RU" dirty="0"/>
              <a:t>. </a:t>
            </a:r>
          </a:p>
          <a:p>
            <a:pPr algn="ctr"/>
            <a:r>
              <a:rPr lang="ru-RU" dirty="0" err="1"/>
              <a:t>Тези</a:t>
            </a:r>
            <a:r>
              <a:rPr lang="ru-RU" dirty="0"/>
              <a:t> чувства </a:t>
            </a:r>
            <a:r>
              <a:rPr lang="ru-RU" dirty="0" err="1"/>
              <a:t>са</a:t>
            </a:r>
            <a:r>
              <a:rPr lang="ru-RU" dirty="0"/>
              <a:t> толкова </a:t>
            </a:r>
            <a:r>
              <a:rPr lang="ru-RU" dirty="0" err="1"/>
              <a:t>болезнени</a:t>
            </a:r>
            <a:r>
              <a:rPr lang="ru-RU" dirty="0"/>
              <a:t> и </a:t>
            </a:r>
          </a:p>
          <a:p>
            <a:pPr algn="ctr"/>
            <a:r>
              <a:rPr lang="ru-RU" dirty="0" err="1"/>
              <a:t>непоносими,че</a:t>
            </a:r>
            <a:r>
              <a:rPr lang="ru-RU" dirty="0"/>
              <a:t> </a:t>
            </a:r>
            <a:r>
              <a:rPr lang="ru-RU" dirty="0" err="1"/>
              <a:t>тормозещите</a:t>
            </a:r>
            <a:r>
              <a:rPr lang="ru-RU" dirty="0"/>
              <a:t> се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опитват</a:t>
            </a:r>
            <a:r>
              <a:rPr lang="ru-RU" dirty="0"/>
              <a:t> да се </a:t>
            </a:r>
            <a:r>
              <a:rPr lang="ru-RU" dirty="0" err="1"/>
              <a:t>отърват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, </a:t>
            </a:r>
          </a:p>
          <a:p>
            <a:pPr algn="ctr"/>
            <a:r>
              <a:rPr lang="ru-RU" dirty="0" err="1"/>
              <a:t>като</a:t>
            </a:r>
            <a:r>
              <a:rPr lang="ru-RU" dirty="0"/>
              <a:t> карат </a:t>
            </a:r>
            <a:r>
              <a:rPr lang="ru-RU" dirty="0" err="1"/>
              <a:t>някой</a:t>
            </a:r>
            <a:r>
              <a:rPr lang="ru-RU" dirty="0"/>
              <a:t> друг да страда. </a:t>
            </a:r>
          </a:p>
          <a:p>
            <a:pPr algn="ctr"/>
            <a:endParaRPr lang="en-US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6607001" y="610280"/>
            <a:ext cx="4412889" cy="1713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b="1" dirty="0" smtClean="0"/>
              <a:t>             Ако </a:t>
            </a:r>
            <a:r>
              <a:rPr lang="ru-RU" b="1" dirty="0"/>
              <a:t>се </a:t>
            </a:r>
            <a:r>
              <a:rPr lang="ru-RU" b="1" dirty="0" err="1"/>
              <a:t>срещна</a:t>
            </a:r>
            <a:r>
              <a:rPr lang="ru-RU" b="1" dirty="0"/>
              <a:t> с </a:t>
            </a:r>
            <a:r>
              <a:rPr lang="ru-RU" b="1" dirty="0" err="1"/>
              <a:t>агресия</a:t>
            </a:r>
            <a:endParaRPr lang="ru-RU" b="1" dirty="0"/>
          </a:p>
          <a:p>
            <a:pPr fontAlgn="base"/>
            <a:endParaRPr lang="bg-BG" b="1" dirty="0" smtClean="0"/>
          </a:p>
          <a:p>
            <a:pPr fontAlgn="base"/>
            <a:r>
              <a:rPr lang="en-US" dirty="0" smtClean="0"/>
              <a:t>Няколко </a:t>
            </a:r>
            <a:r>
              <a:rPr lang="en-US" dirty="0" err="1"/>
              <a:t>фрази</a:t>
            </a:r>
            <a:r>
              <a:rPr lang="en-US" dirty="0"/>
              <a:t>, </a:t>
            </a:r>
            <a:r>
              <a:rPr lang="en-US" dirty="0" err="1"/>
              <a:t>които</a:t>
            </a:r>
            <a:r>
              <a:rPr lang="en-US" dirty="0"/>
              <a:t> </a:t>
            </a:r>
            <a:r>
              <a:rPr lang="en-US" dirty="0" err="1"/>
              <a:t>ще</a:t>
            </a:r>
            <a:r>
              <a:rPr lang="en-US" dirty="0"/>
              <a:t> </a:t>
            </a:r>
            <a:r>
              <a:rPr lang="en-US" dirty="0" err="1"/>
              <a:t>обезкуражат</a:t>
            </a:r>
            <a:r>
              <a:rPr lang="en-US" dirty="0"/>
              <a:t> </a:t>
            </a:r>
            <a:r>
              <a:rPr lang="en-US" dirty="0" err="1"/>
              <a:t>насилника</a:t>
            </a:r>
            <a:r>
              <a:rPr lang="en-US" dirty="0"/>
              <a:t> в </a:t>
            </a:r>
            <a:r>
              <a:rPr lang="en-US" dirty="0" err="1" smtClean="0"/>
              <a:t>училище</a:t>
            </a:r>
            <a:endParaRPr lang="en-US" dirty="0"/>
          </a:p>
        </p:txBody>
      </p:sp>
      <p:sp>
        <p:nvSpPr>
          <p:cNvPr id="13" name="Правоъгълник 12"/>
          <p:cNvSpPr/>
          <p:nvPr/>
        </p:nvSpPr>
        <p:spPr>
          <a:xfrm>
            <a:off x="6607001" y="2792187"/>
            <a:ext cx="4412889" cy="3090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b="1" dirty="0" smtClean="0"/>
              <a:t>            Как да действам</a:t>
            </a:r>
          </a:p>
          <a:p>
            <a:pPr fontAlgn="base"/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 err="1" smtClean="0"/>
              <a:t>Успокоявам</a:t>
            </a:r>
            <a:r>
              <a:rPr lang="ru-RU" dirty="0" smtClean="0"/>
              <a:t> </a:t>
            </a:r>
            <a:r>
              <a:rPr lang="ru-RU" dirty="0"/>
              <a:t>се.</a:t>
            </a:r>
          </a:p>
          <a:p>
            <a:pPr fontAlgn="base"/>
            <a:r>
              <a:rPr lang="ru-RU" dirty="0"/>
              <a:t>            </a:t>
            </a:r>
            <a:r>
              <a:rPr lang="ru-RU" dirty="0" smtClean="0"/>
              <a:t> </a:t>
            </a:r>
            <a:r>
              <a:rPr lang="ru-RU" dirty="0" err="1" smtClean="0"/>
              <a:t>Започвам</a:t>
            </a:r>
            <a:r>
              <a:rPr lang="ru-RU" dirty="0" smtClean="0"/>
              <a:t> </a:t>
            </a:r>
            <a:r>
              <a:rPr lang="ru-RU" dirty="0"/>
              <a:t>нова игра.</a:t>
            </a:r>
          </a:p>
          <a:p>
            <a:pPr fontAlgn="base"/>
            <a:r>
              <a:rPr lang="ru-RU" dirty="0"/>
              <a:t>            </a:t>
            </a:r>
            <a:r>
              <a:rPr lang="ru-RU" dirty="0" smtClean="0"/>
              <a:t> </a:t>
            </a:r>
            <a:r>
              <a:rPr lang="ru-RU" dirty="0" err="1" smtClean="0"/>
              <a:t>Стискаме</a:t>
            </a:r>
            <a:r>
              <a:rPr lang="ru-RU" dirty="0" smtClean="0"/>
              <a:t> </a:t>
            </a:r>
            <a:r>
              <a:rPr lang="ru-RU" dirty="0"/>
              <a:t>си </a:t>
            </a:r>
            <a:r>
              <a:rPr lang="ru-RU" dirty="0" err="1"/>
              <a:t>ръцете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             </a:t>
            </a:r>
            <a:r>
              <a:rPr lang="ru-RU" dirty="0" err="1"/>
              <a:t>Извинявам</a:t>
            </a:r>
            <a:r>
              <a:rPr lang="ru-RU" dirty="0"/>
              <a:t> се.</a:t>
            </a:r>
          </a:p>
          <a:p>
            <a:pPr fontAlgn="base"/>
            <a:r>
              <a:rPr lang="ru-RU" dirty="0"/>
              <a:t>             </a:t>
            </a:r>
            <a:r>
              <a:rPr lang="ru-RU" dirty="0" err="1"/>
              <a:t>Тръгвам</a:t>
            </a:r>
            <a:r>
              <a:rPr lang="ru-RU" dirty="0"/>
              <a:t> си.</a:t>
            </a:r>
          </a:p>
          <a:p>
            <a:pPr fontAlgn="base"/>
            <a:r>
              <a:rPr lang="ru-RU" dirty="0"/>
              <a:t>             </a:t>
            </a:r>
            <a:r>
              <a:rPr lang="ru-RU" dirty="0" err="1"/>
              <a:t>Търся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от </a:t>
            </a:r>
            <a:r>
              <a:rPr lang="ru-RU" dirty="0" err="1" smtClean="0"/>
              <a:t>възрастен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Правоъгълник 13"/>
          <p:cNvSpPr/>
          <p:nvPr/>
        </p:nvSpPr>
        <p:spPr>
          <a:xfrm>
            <a:off x="6607000" y="2267562"/>
            <a:ext cx="4412889" cy="1161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dirty="0" smtClean="0"/>
              <a:t>„</a:t>
            </a:r>
            <a:r>
              <a:rPr lang="bg-BG" dirty="0" smtClean="0"/>
              <a:t>Н</a:t>
            </a:r>
            <a:r>
              <a:rPr lang="en-US" dirty="0" smtClean="0"/>
              <a:t>е </a:t>
            </a:r>
            <a:r>
              <a:rPr lang="en-US" dirty="0" err="1" smtClean="0"/>
              <a:t>ме</a:t>
            </a:r>
            <a:r>
              <a:rPr lang="en-US" dirty="0" smtClean="0"/>
              <a:t> </a:t>
            </a:r>
            <a:r>
              <a:rPr lang="en-US" dirty="0" err="1" smtClean="0"/>
              <a:t>интересува</a:t>
            </a:r>
            <a:r>
              <a:rPr lang="en-US" dirty="0" smtClean="0"/>
              <a:t>“</a:t>
            </a:r>
            <a:endParaRPr lang="bg-BG" dirty="0" smtClean="0"/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bg-BG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Няма 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en-US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занимавам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bg-BG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bg-B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„Не си интересен</a:t>
            </a:r>
            <a:r>
              <a:rPr lang="bg-BG" b="1" dirty="0" smtClean="0">
                <a:solidFill>
                  <a:schemeClr val="tx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Картина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345" y="972895"/>
            <a:ext cx="1010128" cy="9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4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347">
        <p15:prstTrans prst="pageCurlDouble"/>
      </p:transition>
    </mc:Choice>
    <mc:Fallback xmlns="">
      <p:transition spd="slow" advTm="303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00" y="332238"/>
            <a:ext cx="5620999" cy="624894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299" y="332238"/>
            <a:ext cx="5419814" cy="6248942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6437520" y="636816"/>
            <a:ext cx="4800600" cy="56986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Ако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стоя отстрани, </a:t>
            </a:r>
            <a:r>
              <a:rPr lang="ru-RU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гледам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поощрявам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взимам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мерки, ставам </a:t>
            </a:r>
            <a:r>
              <a:rPr lang="ru-RU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съучастник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агресора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6586025" y="1151165"/>
            <a:ext cx="4160690" cy="207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</a:t>
            </a:r>
            <a:r>
              <a:rPr lang="ru-RU" b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съм</a:t>
            </a:r>
            <a:r>
              <a:rPr lang="ru-RU" b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агресивно</a:t>
            </a:r>
            <a:r>
              <a:rPr lang="ru-RU" b="1" dirty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bg-BG" b="1" i="1" dirty="0">
              <a:solidFill>
                <a:srgbClr val="44444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беля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виновни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онези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извършили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онези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попречили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b="1" i="1" dirty="0" err="1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извършването</a:t>
            </a:r>
            <a:r>
              <a:rPr lang="en-US" b="1" i="1" dirty="0">
                <a:solidFill>
                  <a:srgbClr val="444444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i="1" dirty="0" smtClean="0">
                <a:solidFill>
                  <a:srgbClr val="44444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и.“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094014" y="718458"/>
            <a:ext cx="4702629" cy="54210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133" y="4585239"/>
            <a:ext cx="1617890" cy="1554305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469" y="1028437"/>
            <a:ext cx="2400300" cy="1905000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539" y="3456709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42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229">
        <p15:prstTrans prst="pageCurlDouble"/>
      </p:transition>
    </mc:Choice>
    <mc:Fallback xmlns="">
      <p:transition spd="slow" advTm="82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00" y="332238"/>
            <a:ext cx="5620999" cy="624894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299" y="332238"/>
            <a:ext cx="5419814" cy="6248942"/>
          </a:xfrm>
          <a:prstGeom prst="rect">
            <a:avLst/>
          </a:prstGeom>
        </p:spPr>
      </p:pic>
      <p:sp>
        <p:nvSpPr>
          <p:cNvPr id="6" name="Правоъгълник 5"/>
          <p:cNvSpPr/>
          <p:nvPr/>
        </p:nvSpPr>
        <p:spPr>
          <a:xfrm>
            <a:off x="6462480" y="693966"/>
            <a:ext cx="4800600" cy="56986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Никой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не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обижда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Да не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присмиват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Да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удрят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Да не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бъда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принуждаван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Да не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лъжат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Да се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отнасят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уважение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към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не се чувствам сам!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Да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учители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bg-B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имам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</a:t>
            </a:r>
            <a:r>
              <a:rPr lang="bg-B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приятели!</a:t>
            </a: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6588543" y="1045030"/>
            <a:ext cx="441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КАКВО МИ Е НУЖНО, ЗА ДА СЕ ЧУВСТВАМ </a:t>
            </a:r>
            <a:r>
              <a:rPr lang="bg-BG" dirty="0" smtClean="0"/>
              <a:t>        </a:t>
            </a:r>
            <a:r>
              <a:rPr lang="en-US" dirty="0" smtClean="0"/>
              <a:t>В </a:t>
            </a:r>
            <a:r>
              <a:rPr lang="bg-BG" dirty="0" smtClean="0"/>
              <a:t> </a:t>
            </a:r>
            <a:r>
              <a:rPr lang="en-US" dirty="0" smtClean="0"/>
              <a:t>БЕЗОПАСНОСТ </a:t>
            </a:r>
            <a:r>
              <a:rPr lang="en-US" dirty="0"/>
              <a:t>В УЧИЛИЩЕ?</a:t>
            </a:r>
          </a:p>
        </p:txBody>
      </p:sp>
      <p:sp>
        <p:nvSpPr>
          <p:cNvPr id="15" name="Правоъгълник 14"/>
          <p:cNvSpPr/>
          <p:nvPr/>
        </p:nvSpPr>
        <p:spPr>
          <a:xfrm>
            <a:off x="1012372" y="693966"/>
            <a:ext cx="4898572" cy="54455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665" y="1045030"/>
            <a:ext cx="3717663" cy="2081891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499" y="3346864"/>
            <a:ext cx="1767993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40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785">
        <p15:prstTrans prst="pageCurlDouble"/>
      </p:transition>
    </mc:Choice>
    <mc:Fallback xmlns="">
      <p:transition spd="slow" advTm="117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524</Words>
  <Application>Microsoft Office PowerPoint</Application>
  <PresentationFormat>Широк екран</PresentationFormat>
  <Paragraphs>70</Paragraphs>
  <Slides>6</Slides>
  <Notes>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Times New Roman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39</cp:revision>
  <dcterms:created xsi:type="dcterms:W3CDTF">2021-02-16T10:53:22Z</dcterms:created>
  <dcterms:modified xsi:type="dcterms:W3CDTF">2021-03-12T08:25:45Z</dcterms:modified>
</cp:coreProperties>
</file>