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750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063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621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017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305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62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327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17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188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865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800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49EC-07E8-47E0-87B9-C2C7DB2CB9C8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C562-994F-4A58-8346-2C1CD7DA40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58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3218688" y="213286"/>
            <a:ext cx="57546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 опазим  нашия дом - Земята</a:t>
            </a:r>
            <a:endParaRPr lang="bg-BG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16992" y="475488"/>
            <a:ext cx="605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/>
              <a:t>5.Да перем икономично.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5049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352800" y="621792"/>
            <a:ext cx="543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6.Да ограничим </a:t>
            </a:r>
            <a:r>
              <a:rPr lang="ru-RU" sz="2800" dirty="0" err="1" smtClean="0">
                <a:solidFill>
                  <a:schemeClr val="bg1"/>
                </a:solidFill>
              </a:rPr>
              <a:t>вредните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околната</a:t>
            </a:r>
            <a:r>
              <a:rPr lang="ru-RU" sz="2800" dirty="0" smtClean="0">
                <a:solidFill>
                  <a:schemeClr val="bg1"/>
                </a:solidFill>
              </a:rPr>
              <a:t> среда </a:t>
            </a:r>
            <a:r>
              <a:rPr lang="ru-RU" sz="2800" dirty="0" err="1" smtClean="0">
                <a:solidFill>
                  <a:schemeClr val="bg1"/>
                </a:solidFill>
              </a:rPr>
              <a:t>продукти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0916" y="401701"/>
            <a:ext cx="774496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b="1" dirty="0" smtClean="0"/>
              <a:t>ЗАЕДНО МОЖЕМ ПОВЕЧЕ!</a:t>
            </a:r>
            <a:endParaRPr lang="bg-BG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89" y="2324672"/>
            <a:ext cx="6659023" cy="4145279"/>
          </a:xfrm>
        </p:spPr>
      </p:pic>
    </p:spTree>
    <p:extLst>
      <p:ext uri="{BB962C8B-B14F-4D97-AF65-F5344CB8AC3E}">
        <p14:creationId xmlns:p14="http://schemas.microsoft.com/office/powerpoint/2010/main" val="10750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Текстово поле 6"/>
          <p:cNvSpPr txBox="1"/>
          <p:nvPr/>
        </p:nvSpPr>
        <p:spPr>
          <a:xfrm>
            <a:off x="646176" y="365760"/>
            <a:ext cx="6681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Изгорелите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автомобилни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газове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атмосферата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</a:rPr>
              <a:t>индустриалната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промишленост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която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непрекъснато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замърсява</a:t>
            </a:r>
            <a:r>
              <a:rPr lang="ru-RU" sz="2800" dirty="0" smtClean="0">
                <a:solidFill>
                  <a:schemeClr val="bg1"/>
                </a:solidFill>
              </a:rPr>
              <a:t> водите и </a:t>
            </a:r>
            <a:r>
              <a:rPr lang="ru-RU" sz="2800" dirty="0" err="1" smtClean="0">
                <a:solidFill>
                  <a:schemeClr val="bg1"/>
                </a:solidFill>
              </a:rPr>
              <a:t>почвата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са</a:t>
            </a:r>
            <a:r>
              <a:rPr lang="ru-RU" sz="2800" dirty="0" smtClean="0">
                <a:solidFill>
                  <a:schemeClr val="bg1"/>
                </a:solidFill>
              </a:rPr>
              <a:t> сред </a:t>
            </a:r>
            <a:r>
              <a:rPr lang="ru-RU" sz="2800" dirty="0" err="1" smtClean="0">
                <a:solidFill>
                  <a:schemeClr val="bg1"/>
                </a:solidFill>
              </a:rPr>
              <a:t>основните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заплашващи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фактори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околната</a:t>
            </a:r>
            <a:r>
              <a:rPr lang="ru-RU" sz="2800" dirty="0" smtClean="0">
                <a:solidFill>
                  <a:schemeClr val="bg1"/>
                </a:solidFill>
              </a:rPr>
              <a:t> среда и </a:t>
            </a:r>
            <a:r>
              <a:rPr lang="ru-RU" sz="2800" dirty="0" err="1" smtClean="0">
                <a:solidFill>
                  <a:schemeClr val="bg1"/>
                </a:solidFill>
              </a:rPr>
              <a:t>нашето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здраве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7071360" y="6169152"/>
            <a:ext cx="49987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chemeClr val="bg1"/>
                </a:solidFill>
              </a:rPr>
              <a:t>Изготвил- Емине Дрангова, 10 клас</a:t>
            </a:r>
            <a:endParaRPr lang="bg-B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687312"/>
          </a:xfrm>
        </p:spPr>
      </p:pic>
    </p:spTree>
    <p:extLst>
      <p:ext uri="{BB962C8B-B14F-4D97-AF65-F5344CB8AC3E}">
        <p14:creationId xmlns:p14="http://schemas.microsoft.com/office/powerpoint/2010/main" val="35042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-2" r="1052" b="8732"/>
          <a:stretch/>
        </p:blipFill>
        <p:spPr>
          <a:xfrm>
            <a:off x="158496" y="0"/>
            <a:ext cx="11935968" cy="6858000"/>
          </a:xfrm>
        </p:spPr>
      </p:pic>
    </p:spTree>
    <p:extLst>
      <p:ext uri="{BB962C8B-B14F-4D97-AF65-F5344CB8AC3E}">
        <p14:creationId xmlns:p14="http://schemas.microsoft.com/office/powerpoint/2010/main" val="1745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11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64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28416" y="365125"/>
            <a:ext cx="5900928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b="1" dirty="0" smtClean="0"/>
              <a:t>Трябва да бъдем единни!</a:t>
            </a:r>
            <a:endParaRPr lang="bg-BG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9760"/>
            <a:ext cx="7985760" cy="4596384"/>
          </a:xfrm>
        </p:spPr>
      </p:pic>
    </p:spTree>
    <p:extLst>
      <p:ext uri="{BB962C8B-B14F-4D97-AF65-F5344CB8AC3E}">
        <p14:creationId xmlns:p14="http://schemas.microsoft.com/office/powerpoint/2010/main" val="24720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728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731520" y="621792"/>
            <a:ext cx="633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1. Да засадим дърво.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9788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146304" y="365125"/>
            <a:ext cx="7351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2. Да подкрепим </a:t>
            </a:r>
            <a:r>
              <a:rPr lang="ru-RU" sz="3600" dirty="0" err="1" smtClean="0">
                <a:solidFill>
                  <a:schemeClr val="bg1"/>
                </a:solidFill>
              </a:rPr>
              <a:t>местната</a:t>
            </a:r>
            <a:r>
              <a:rPr lang="ru-RU" sz="3600" dirty="0" smtClean="0">
                <a:solidFill>
                  <a:schemeClr val="bg1"/>
                </a:solidFill>
              </a:rPr>
              <a:t> продукция.</a:t>
            </a:r>
            <a:endParaRPr lang="bg-B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377952" y="4962144"/>
            <a:ext cx="6717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</a:t>
            </a:r>
            <a:r>
              <a:rPr lang="ru-RU" sz="2800" dirty="0" smtClean="0">
                <a:solidFill>
                  <a:schemeClr val="bg1"/>
                </a:solidFill>
              </a:rPr>
              <a:t>. Да </a:t>
            </a:r>
            <a:r>
              <a:rPr lang="ru-RU" sz="2800" dirty="0" err="1" smtClean="0">
                <a:solidFill>
                  <a:schemeClr val="bg1"/>
                </a:solidFill>
              </a:rPr>
              <a:t>преосмислим</a:t>
            </a:r>
            <a:r>
              <a:rPr lang="ru-RU" sz="2800" dirty="0" smtClean="0">
                <a:solidFill>
                  <a:schemeClr val="bg1"/>
                </a:solidFill>
              </a:rPr>
              <a:t> начина си на транспорт.</a:t>
            </a:r>
            <a:endParaRPr lang="bg-B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</Words>
  <Application>Microsoft Office PowerPoint</Application>
  <PresentationFormat>Широк екран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Трябва да бъдем единни!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ЗАЕДНО МОЖЕМ ПОВЕЧЕ!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GTI</dc:creator>
  <cp:lastModifiedBy>TOPZZ</cp:lastModifiedBy>
  <cp:revision>5</cp:revision>
  <dcterms:created xsi:type="dcterms:W3CDTF">2020-04-16T13:15:45Z</dcterms:created>
  <dcterms:modified xsi:type="dcterms:W3CDTF">2020-04-22T05:47:56Z</dcterms:modified>
</cp:coreProperties>
</file>