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6" r:id="rId4"/>
    <p:sldId id="277" r:id="rId5"/>
    <p:sldId id="278" r:id="rId6"/>
    <p:sldId id="258" r:id="rId7"/>
    <p:sldId id="259" r:id="rId8"/>
    <p:sldId id="260" r:id="rId9"/>
    <p:sldId id="261" r:id="rId10"/>
    <p:sldId id="262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0" r:id="rId21"/>
    <p:sldId id="271" r:id="rId22"/>
    <p:sldId id="273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5C7C4-0E3A-4DE5-82E3-0C2C4EF67C89}" type="datetimeFigureOut">
              <a:rPr lang="bg-BG" smtClean="0"/>
              <a:pPr/>
              <a:t>8.2.2018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8FF08B-B6BD-4B8B-A07A-39CBCD0B29F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827584" y="1196752"/>
            <a:ext cx="777686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Практически насоки за действия на учениците</a:t>
            </a:r>
          </a:p>
          <a:p>
            <a:pPr algn="ctr"/>
            <a:r>
              <a:rPr lang="bg-BG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критични ситуации /инцидент,</a:t>
            </a:r>
          </a:p>
          <a:p>
            <a:pPr algn="ctr"/>
            <a:r>
              <a:rPr lang="bg-BG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Насилие и други/</a:t>
            </a:r>
            <a:endParaRPr lang="bg-BG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578429"/>
            <a:ext cx="2736304" cy="168387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7061">
            <a:off x="539552" y="3920733"/>
            <a:ext cx="22764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6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043608" y="1052736"/>
            <a:ext cx="7669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</a:rPr>
              <a:t>8.Сподели с родителите!</a:t>
            </a:r>
          </a:p>
          <a:p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</a:rPr>
              <a:t>Те ще ти помогнат и посъветват!</a:t>
            </a:r>
            <a:endParaRPr lang="bg-BG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564904"/>
            <a:ext cx="5481779" cy="36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1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43608" y="1916832"/>
            <a:ext cx="5814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В повечето случаи, когато станат свидетели на насилие, учениците наблюдават безучастно и, въпреки че гледката ги разстройва или възмущава, мнозина чувстват безсилие да предприемат нещо в такива случаи. 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043608" y="112474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НЕ БЪДИ БЕЗУЧАСТЕН!</a:t>
            </a:r>
            <a:endParaRPr lang="bg-BG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595" y="11113"/>
            <a:ext cx="2524125" cy="15621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597" y="4779154"/>
            <a:ext cx="3162544" cy="2078846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" y="4779154"/>
            <a:ext cx="3087146" cy="2061677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8916" y="2564903"/>
            <a:ext cx="2500878" cy="20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6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331641" y="148478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Ако ти самият станеш жертва на насилие: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237" y="2605087"/>
            <a:ext cx="3057525" cy="1647825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987759" y="4931838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1.Опитай се да останеш спокоен</a:t>
            </a:r>
          </a:p>
          <a:p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 и да запазиш самообладание!</a:t>
            </a:r>
            <a:endParaRPr lang="bg-BG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971600" y="1124744"/>
            <a:ext cx="7519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2.Гледай насилника в очите и се опитай да му говориш тихо и спокойно!Не му крещи и не го предизвиквай, за да се избегне по-голям конфликт!</a:t>
            </a: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65" y="4077072"/>
            <a:ext cx="3714750" cy="145732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443521"/>
            <a:ext cx="2714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7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39552" y="16288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3.Помоли съученик или друг присъстващ на  инцидента да извикат учител или друг служител!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67" y="4190758"/>
            <a:ext cx="2457450" cy="153352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505041"/>
            <a:ext cx="2581275" cy="16668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4500" y="16024"/>
            <a:ext cx="2795328" cy="193232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362" y="3429000"/>
            <a:ext cx="20193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8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043608" y="1052736"/>
            <a:ext cx="6408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4.Ако си претърпял насилие  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НЕЗАБАВНО </a:t>
            </a:r>
          </a:p>
          <a:p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лед това потърси помощ от учител, родител, медицинското лице в училище или личния лекар и педагогическия съветник!</a:t>
            </a:r>
          </a:p>
          <a:p>
            <a:r>
              <a:rPr lang="bg-BG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5.Задължително сподели с някой за инцидента!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068960"/>
            <a:ext cx="2676525" cy="187642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921388"/>
            <a:ext cx="3560227" cy="2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7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11561" y="1700808"/>
            <a:ext cx="770485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5.Обади си на телефон 112, в случай че си на улицата и няма никой при теб </a:t>
            </a:r>
          </a:p>
          <a:p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</a:rPr>
              <a:t>И съобщи какво се е случило и къде се намираш в момента!</a:t>
            </a:r>
          </a:p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850" y="3733412"/>
            <a:ext cx="3415376" cy="310743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517232"/>
            <a:ext cx="2560320" cy="12192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733412"/>
            <a:ext cx="2520280" cy="30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9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39552" y="105484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6.Ако си в училище потърси НЕЗАБАВНО</a:t>
            </a: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омощ от медицинското лице в училище!</a:t>
            </a: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  7.Обади се на родител или личен лекар!</a:t>
            </a: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8.Разкажи на  учител на когото имаш доверие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bg-BG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221088"/>
            <a:ext cx="3533462" cy="226504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51700"/>
            <a:ext cx="2019300" cy="280035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603" y="116633"/>
            <a:ext cx="2054237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8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11560" y="1052736"/>
            <a:ext cx="67640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9.Потърси помощ на телефон  116 111!</a:t>
            </a: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10.Потърси помощ от социален работник към отдела за закрила на детето!/За да го откриеш помоли учител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на когото имаш доверие да те придружи до отдела в твоето населено място/</a:t>
            </a:r>
          </a:p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068" y="1484785"/>
            <a:ext cx="2143583" cy="252028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97361"/>
            <a:ext cx="45050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6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79512" y="980729"/>
            <a:ext cx="8955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11.Ако станеш жертва на насилие в интернет пространството-някой те обиди, заплашва, унижава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или те кара да правиш неща, които не желаеш ВЕДНАГА съобщи на родителите си или на учител, на когото имаш доверие!Сподели!Не се срамувай!</a:t>
            </a:r>
          </a:p>
          <a:p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505" y="3068960"/>
            <a:ext cx="2767013" cy="333375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9011" y="267107"/>
            <a:ext cx="1567543" cy="104241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952408"/>
            <a:ext cx="2019300" cy="14478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427" y="3965585"/>
            <a:ext cx="2977275" cy="19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9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1196752"/>
            <a:ext cx="633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Проявите на тормоз могат да бъдат: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   ФИЗИЧЕСКИ: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23933" y="2276872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ru-RU" sz="3200" dirty="0"/>
              <a:t>	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ритане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удряне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или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блъскане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някого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кражба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криене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или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разрушаване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чужди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вещи;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•	унижение,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принуждаване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някого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да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извършва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действия против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волята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си.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081" y="17849"/>
            <a:ext cx="22002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385" y="2450508"/>
            <a:ext cx="3057525" cy="164782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935" y="17850"/>
            <a:ext cx="1647146" cy="123536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518" y="4509120"/>
            <a:ext cx="2645837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8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95536" y="980727"/>
            <a:ext cx="8640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11.Сподели със свой съученик!</a:t>
            </a:r>
          </a:p>
          <a:p>
            <a:endParaRPr lang="bg-BG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     Можи би и той е преживял същото!</a:t>
            </a:r>
          </a:p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</a:p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Така може да откриеш нови приятели!</a:t>
            </a: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630488"/>
            <a:ext cx="2791008" cy="270892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79" y="3356991"/>
            <a:ext cx="5143833" cy="295232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56827"/>
            <a:ext cx="23526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2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467544" y="112474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Ако съученик ти сподели, че е станал жертва на насилие-НЕЗАБАВНО уведоми класния ръководител, медицинското лице в училище, педагогическия съветник, учител на когото имаш доверие </a:t>
            </a:r>
          </a:p>
          <a:p>
            <a:r>
              <a:rPr lang="bg-BG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bg-BG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 директора на училището, за да му окажат необходимата помощ!</a:t>
            </a:r>
            <a:endParaRPr lang="bg-BG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494901"/>
            <a:ext cx="5256584" cy="2944509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745" y="4810635"/>
            <a:ext cx="24384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755576" y="1052736"/>
            <a:ext cx="74168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СПОДЕЛИ!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</a:t>
            </a:r>
          </a:p>
          <a:p>
            <a:r>
              <a:rPr lang="bg-BG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ПРИКРИВАЙ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bg-BG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bg-BG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НАСИЛИЕ!</a:t>
            </a:r>
            <a:endParaRPr lang="bg-BG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520874"/>
            <a:ext cx="3112740" cy="311274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88" y="2204864"/>
            <a:ext cx="2857500" cy="28575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688851"/>
            <a:ext cx="3096344" cy="29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6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3528" y="1506457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Вербални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заплаха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за физически тормоз (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ритане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удряне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или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блъскане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подигравки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употреба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подигравателни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прякори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обръщения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всякакви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форми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вербална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обида.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792163"/>
            <a:ext cx="2952328" cy="204095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379076"/>
            <a:ext cx="2634605" cy="23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1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3528" y="1196752"/>
            <a:ext cx="6534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Социално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-психологически: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•	нарочно 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целенасочено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изолиране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някого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от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определени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групи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дейности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разпространяване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слухове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лъжи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по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нечий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адрес.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74408"/>
            <a:ext cx="3217033" cy="285243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906663"/>
            <a:ext cx="5184576" cy="29181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968" y="30155"/>
            <a:ext cx="3224031" cy="18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51520" y="98072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err="1">
                <a:solidFill>
                  <a:srgbClr val="4E67C8">
                    <a:lumMod val="75000"/>
                  </a:srgbClr>
                </a:solidFill>
              </a:rPr>
              <a:t>Ако</a:t>
            </a:r>
            <a:r>
              <a:rPr lang="ru-RU" sz="4000" dirty="0">
                <a:solidFill>
                  <a:srgbClr val="4E67C8">
                    <a:lumMod val="75000"/>
                  </a:srgbClr>
                </a:solidFill>
              </a:rPr>
              <a:t> станете </a:t>
            </a:r>
            <a:r>
              <a:rPr lang="ru-RU" sz="4000" dirty="0" err="1">
                <a:solidFill>
                  <a:srgbClr val="4E67C8">
                    <a:lumMod val="75000"/>
                  </a:srgbClr>
                </a:solidFill>
              </a:rPr>
              <a:t>свидетел</a:t>
            </a:r>
            <a:r>
              <a:rPr lang="ru-RU" sz="4000" dirty="0">
                <a:solidFill>
                  <a:srgbClr val="4E67C8">
                    <a:lumMod val="75000"/>
                  </a:srgbClr>
                </a:solidFill>
              </a:rPr>
              <a:t> на </a:t>
            </a:r>
            <a:r>
              <a:rPr lang="ru-RU" sz="4000" dirty="0" err="1">
                <a:solidFill>
                  <a:srgbClr val="4E67C8">
                    <a:lumMod val="75000"/>
                  </a:srgbClr>
                </a:solidFill>
              </a:rPr>
              <a:t>проява</a:t>
            </a:r>
            <a:r>
              <a:rPr lang="ru-RU" sz="4000" dirty="0">
                <a:solidFill>
                  <a:srgbClr val="4E67C8">
                    <a:lumMod val="75000"/>
                  </a:srgbClr>
                </a:solidFill>
              </a:rPr>
              <a:t> на тормоз, я </a:t>
            </a:r>
            <a:r>
              <a:rPr lang="ru-RU" sz="4000" dirty="0" err="1">
                <a:solidFill>
                  <a:srgbClr val="4E67C8">
                    <a:lumMod val="75000"/>
                  </a:srgbClr>
                </a:solidFill>
              </a:rPr>
              <a:t>прекратете</a:t>
            </a:r>
            <a:r>
              <a:rPr lang="ru-RU" sz="4000" dirty="0">
                <a:solidFill>
                  <a:srgbClr val="4E67C8">
                    <a:lumMod val="75000"/>
                  </a:srgbClr>
                </a:solidFill>
              </a:rPr>
              <a:t> </a:t>
            </a:r>
            <a:r>
              <a:rPr lang="ru-RU" sz="4000" dirty="0" err="1">
                <a:solidFill>
                  <a:srgbClr val="4E67C8">
                    <a:lumMod val="75000"/>
                  </a:srgbClr>
                </a:solidFill>
              </a:rPr>
              <a:t>незабавно</a:t>
            </a:r>
            <a:r>
              <a:rPr lang="ru-RU" sz="4000" dirty="0">
                <a:solidFill>
                  <a:srgbClr val="4E67C8">
                    <a:lumMod val="75000"/>
                  </a:srgbClr>
                </a:solidFill>
              </a:rPr>
              <a:t>!</a:t>
            </a:r>
            <a:endParaRPr lang="bg-BG" sz="4000" dirty="0">
              <a:solidFill>
                <a:srgbClr val="4E67C8">
                  <a:lumMod val="75000"/>
                </a:srgb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46704"/>
            <a:ext cx="5257800" cy="351129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253" y="2420888"/>
            <a:ext cx="2857500" cy="238125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5868144" y="530120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НЕ БЪДИ БЕЗУЧАСТЕН!</a:t>
            </a: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6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23528" y="620688"/>
            <a:ext cx="67063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Ако станеш свидетел на насилие:</a:t>
            </a: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1.Запази самообладание!</a:t>
            </a: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2.Ако все още не се е стигнало до физическа саморазправа-опитай се да им попречиш като им говориш спокойно и се опиташ да отклониш вниманието им!</a:t>
            </a: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164" y="4653136"/>
            <a:ext cx="4859299" cy="204231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813" y="772082"/>
            <a:ext cx="24574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9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827584" y="76470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3.Ако се станеш свидетел на физическо насилие /побой, заплаха/ между твои съученици в училище, на двора или по време на междучасие ВЕДНАГА уведоми дежурния учител или най-близко намиращия се до теб. 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92559"/>
            <a:ext cx="1790700" cy="14859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444621"/>
            <a:ext cx="2627462" cy="174965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292559"/>
            <a:ext cx="4435971" cy="29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0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95537" y="1340768"/>
            <a:ext cx="784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4.Ако станеш свидетел на насилие в училище и за пострадалия има реална опасност за здравето и живота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ВЕДНАГА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позвъни на 112 или помоли друг съученик да го направи!</a:t>
            </a:r>
          </a:p>
          <a:p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5.Незабавно уведоми учител или медицинското лице в училище!</a:t>
            </a:r>
          </a:p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933056"/>
            <a:ext cx="2954784" cy="268836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661248"/>
            <a:ext cx="2257886" cy="107518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323" y="4149080"/>
            <a:ext cx="1863528" cy="25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755576" y="836712"/>
            <a:ext cx="790391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6.След като си станал свидетел 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на насилие и чувстваш, че</a:t>
            </a: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рябва да говориш 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с някого за това се обади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на телефон 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116 111.</a:t>
            </a: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7.Задължително сподели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с педагогическият съветник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или учител на</a:t>
            </a: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когото имаш доверие!</a:t>
            </a:r>
          </a:p>
          <a:p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642" y="484599"/>
            <a:ext cx="3043886" cy="185662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237164"/>
            <a:ext cx="2304256" cy="293792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66585"/>
            <a:ext cx="2926938" cy="16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</TotalTime>
  <Words>556</Words>
  <Application>Microsoft Office PowerPoint</Application>
  <PresentationFormat>Презентация на цял екран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3" baseType="lpstr">
      <vt:lpstr>Попътна струя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Asus</dc:creator>
  <cp:lastModifiedBy>User</cp:lastModifiedBy>
  <cp:revision>23</cp:revision>
  <dcterms:created xsi:type="dcterms:W3CDTF">2017-05-26T15:31:57Z</dcterms:created>
  <dcterms:modified xsi:type="dcterms:W3CDTF">2018-02-08T08:36:05Z</dcterms:modified>
</cp:coreProperties>
</file>