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9" r:id="rId2"/>
    <p:sldId id="256" r:id="rId3"/>
    <p:sldId id="257" r:id="rId4"/>
    <p:sldId id="293" r:id="rId5"/>
    <p:sldId id="258" r:id="rId6"/>
    <p:sldId id="259" r:id="rId7"/>
    <p:sldId id="260" r:id="rId8"/>
    <p:sldId id="291" r:id="rId9"/>
    <p:sldId id="292" r:id="rId10"/>
    <p:sldId id="261" r:id="rId11"/>
    <p:sldId id="290" r:id="rId12"/>
    <p:sldId id="266" r:id="rId13"/>
    <p:sldId id="267" r:id="rId14"/>
    <p:sldId id="268" r:id="rId15"/>
    <p:sldId id="269" r:id="rId16"/>
    <p:sldId id="262" r:id="rId17"/>
    <p:sldId id="263" r:id="rId18"/>
    <p:sldId id="264" r:id="rId19"/>
    <p:sldId id="265" r:id="rId20"/>
    <p:sldId id="270" r:id="rId21"/>
    <p:sldId id="271" r:id="rId22"/>
    <p:sldId id="272" r:id="rId23"/>
    <p:sldId id="294" r:id="rId24"/>
    <p:sldId id="295" r:id="rId25"/>
    <p:sldId id="274" r:id="rId26"/>
    <p:sldId id="273" r:id="rId27"/>
    <p:sldId id="296" r:id="rId2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673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276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02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46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687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101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647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23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231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018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676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983EB-8E4E-421A-BAAC-9EAC6E60A142}" type="datetimeFigureOut">
              <a:rPr lang="bg-BG" smtClean="0"/>
              <a:t>1.11.2016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5AF7-32DC-4DC0-90CA-494AE06523F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01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755576" y="1888499"/>
            <a:ext cx="7654651" cy="3921299"/>
          </a:xfrm>
        </p:spPr>
        <p:txBody>
          <a:bodyPr/>
          <a:lstStyle/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endParaRPr lang="bg-BG" dirty="0" smtClean="0"/>
          </a:p>
          <a:p>
            <a:pPr marL="0" indent="0" algn="ctr">
              <a:buNone/>
            </a:pPr>
            <a:endParaRPr lang="bg-BG" dirty="0"/>
          </a:p>
          <a:p>
            <a:pPr marL="0" indent="0" algn="ctr">
              <a:buNone/>
            </a:pPr>
            <a:r>
              <a:rPr lang="bg-BG" spc="-150" dirty="0" smtClean="0"/>
              <a:t>Визита на нашите деца в гр.Скопие </a:t>
            </a:r>
            <a:r>
              <a:rPr lang="bg-BG" spc="-150" dirty="0" err="1" smtClean="0"/>
              <a:t>РМакедония</a:t>
            </a:r>
            <a:endParaRPr lang="bg-BG" spc="-150" dirty="0" smtClean="0"/>
          </a:p>
          <a:p>
            <a:pPr marL="0" indent="0" algn="ctr">
              <a:buNone/>
            </a:pPr>
            <a:r>
              <a:rPr lang="bg-BG" spc="-150" dirty="0" smtClean="0"/>
              <a:t>21-23 октомври 2016 година</a:t>
            </a:r>
          </a:p>
          <a:p>
            <a:pPr marL="0" indent="0" algn="ctr">
              <a:buNone/>
            </a:pPr>
            <a:endParaRPr lang="bg-BG" spc="-150" dirty="0" smtClean="0"/>
          </a:p>
          <a:p>
            <a:pPr marL="0" indent="0" algn="ctr">
              <a:buNone/>
            </a:pPr>
            <a:endParaRPr lang="bg-BG" dirty="0" smtClean="0"/>
          </a:p>
          <a:p>
            <a:pPr marL="0" indent="0" algn="ctr">
              <a:buNone/>
            </a:pPr>
            <a:endParaRPr lang="bg-BG" dirty="0"/>
          </a:p>
        </p:txBody>
      </p:sp>
      <p:grpSp>
        <p:nvGrpSpPr>
          <p:cNvPr id="8" name="Групиране 7"/>
          <p:cNvGrpSpPr/>
          <p:nvPr/>
        </p:nvGrpSpPr>
        <p:grpSpPr>
          <a:xfrm>
            <a:off x="24595" y="930013"/>
            <a:ext cx="8754739" cy="2690357"/>
            <a:chOff x="-78283" y="952468"/>
            <a:chExt cx="8754739" cy="2690357"/>
          </a:xfrm>
        </p:grpSpPr>
        <p:sp>
          <p:nvSpPr>
            <p:cNvPr id="5" name="Правоъгълник 4"/>
            <p:cNvSpPr/>
            <p:nvPr/>
          </p:nvSpPr>
          <p:spPr>
            <a:xfrm>
              <a:off x="-78283" y="1888499"/>
              <a:ext cx="8754739" cy="1754326"/>
            </a:xfrm>
            <a:custGeom>
              <a:avLst/>
              <a:gdLst>
                <a:gd name="connsiteX0" fmla="*/ 0 w 8868518"/>
                <a:gd name="connsiteY0" fmla="*/ 0 h 923330"/>
                <a:gd name="connsiteX1" fmla="*/ 8868518 w 8868518"/>
                <a:gd name="connsiteY1" fmla="*/ 0 h 923330"/>
                <a:gd name="connsiteX2" fmla="*/ 8868518 w 8868518"/>
                <a:gd name="connsiteY2" fmla="*/ 923330 h 923330"/>
                <a:gd name="connsiteX3" fmla="*/ 0 w 8868518"/>
                <a:gd name="connsiteY3" fmla="*/ 923330 h 923330"/>
                <a:gd name="connsiteX4" fmla="*/ 0 w 8868518"/>
                <a:gd name="connsiteY4" fmla="*/ 0 h 923330"/>
                <a:gd name="connsiteX0" fmla="*/ 0 w 8868518"/>
                <a:gd name="connsiteY0" fmla="*/ 482138 h 1405468"/>
                <a:gd name="connsiteX1" fmla="*/ 8868518 w 8868518"/>
                <a:gd name="connsiteY1" fmla="*/ 0 h 1405468"/>
                <a:gd name="connsiteX2" fmla="*/ 8868518 w 8868518"/>
                <a:gd name="connsiteY2" fmla="*/ 1405468 h 1405468"/>
                <a:gd name="connsiteX3" fmla="*/ 0 w 8868518"/>
                <a:gd name="connsiteY3" fmla="*/ 1405468 h 1405468"/>
                <a:gd name="connsiteX4" fmla="*/ 0 w 8868518"/>
                <a:gd name="connsiteY4" fmla="*/ 482138 h 1405468"/>
                <a:gd name="connsiteX0" fmla="*/ 0 w 8868518"/>
                <a:gd name="connsiteY0" fmla="*/ 552312 h 1475642"/>
                <a:gd name="connsiteX1" fmla="*/ 8868518 w 8868518"/>
                <a:gd name="connsiteY1" fmla="*/ 70174 h 1475642"/>
                <a:gd name="connsiteX2" fmla="*/ 8868518 w 8868518"/>
                <a:gd name="connsiteY2" fmla="*/ 1475642 h 1475642"/>
                <a:gd name="connsiteX3" fmla="*/ 0 w 8868518"/>
                <a:gd name="connsiteY3" fmla="*/ 1475642 h 1475642"/>
                <a:gd name="connsiteX4" fmla="*/ 0 w 8868518"/>
                <a:gd name="connsiteY4" fmla="*/ 552312 h 1475642"/>
                <a:gd name="connsiteX0" fmla="*/ 16626 w 8868518"/>
                <a:gd name="connsiteY0" fmla="*/ 185165 h 1557382"/>
                <a:gd name="connsiteX1" fmla="*/ 8868518 w 8868518"/>
                <a:gd name="connsiteY1" fmla="*/ 151914 h 1557382"/>
                <a:gd name="connsiteX2" fmla="*/ 8868518 w 8868518"/>
                <a:gd name="connsiteY2" fmla="*/ 1557382 h 1557382"/>
                <a:gd name="connsiteX3" fmla="*/ 0 w 8868518"/>
                <a:gd name="connsiteY3" fmla="*/ 1557382 h 1557382"/>
                <a:gd name="connsiteX4" fmla="*/ 16626 w 8868518"/>
                <a:gd name="connsiteY4" fmla="*/ 185165 h 1557382"/>
                <a:gd name="connsiteX0" fmla="*/ 16626 w 8868518"/>
                <a:gd name="connsiteY0" fmla="*/ 75019 h 1447236"/>
                <a:gd name="connsiteX1" fmla="*/ 8868518 w 8868518"/>
                <a:gd name="connsiteY1" fmla="*/ 41768 h 1447236"/>
                <a:gd name="connsiteX2" fmla="*/ 8868518 w 8868518"/>
                <a:gd name="connsiteY2" fmla="*/ 1447236 h 1447236"/>
                <a:gd name="connsiteX3" fmla="*/ 0 w 8868518"/>
                <a:gd name="connsiteY3" fmla="*/ 1447236 h 1447236"/>
                <a:gd name="connsiteX4" fmla="*/ 16626 w 8868518"/>
                <a:gd name="connsiteY4" fmla="*/ 75019 h 1447236"/>
                <a:gd name="connsiteX0" fmla="*/ 16626 w 8868518"/>
                <a:gd name="connsiteY0" fmla="*/ 55998 h 1428215"/>
                <a:gd name="connsiteX1" fmla="*/ 8868518 w 8868518"/>
                <a:gd name="connsiteY1" fmla="*/ 22747 h 1428215"/>
                <a:gd name="connsiteX2" fmla="*/ 8868518 w 8868518"/>
                <a:gd name="connsiteY2" fmla="*/ 1428215 h 1428215"/>
                <a:gd name="connsiteX3" fmla="*/ 0 w 8868518"/>
                <a:gd name="connsiteY3" fmla="*/ 1428215 h 1428215"/>
                <a:gd name="connsiteX4" fmla="*/ 16626 w 8868518"/>
                <a:gd name="connsiteY4" fmla="*/ 55998 h 1428215"/>
                <a:gd name="connsiteX0" fmla="*/ 16626 w 8868518"/>
                <a:gd name="connsiteY0" fmla="*/ 211497 h 1583714"/>
                <a:gd name="connsiteX1" fmla="*/ 8868518 w 8868518"/>
                <a:gd name="connsiteY1" fmla="*/ 178246 h 1583714"/>
                <a:gd name="connsiteX2" fmla="*/ 8868518 w 8868518"/>
                <a:gd name="connsiteY2" fmla="*/ 1583714 h 1583714"/>
                <a:gd name="connsiteX3" fmla="*/ 0 w 8868518"/>
                <a:gd name="connsiteY3" fmla="*/ 1583714 h 1583714"/>
                <a:gd name="connsiteX4" fmla="*/ 16626 w 8868518"/>
                <a:gd name="connsiteY4" fmla="*/ 211497 h 158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8518" h="1583714">
                  <a:moveTo>
                    <a:pt x="16626" y="211497"/>
                  </a:moveTo>
                  <a:cubicBezTo>
                    <a:pt x="3853948" y="-32344"/>
                    <a:pt x="4582308" y="-93303"/>
                    <a:pt x="8868518" y="178246"/>
                  </a:cubicBezTo>
                  <a:lnTo>
                    <a:pt x="8868518" y="1583714"/>
                  </a:lnTo>
                  <a:lnTo>
                    <a:pt x="0" y="1583714"/>
                  </a:lnTo>
                  <a:lnTo>
                    <a:pt x="16626" y="211497"/>
                  </a:lnTo>
                  <a:close/>
                </a:path>
              </a:pathLst>
            </a:cu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bg-BG" sz="5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„Билките в кухнята на баба“</a:t>
              </a:r>
              <a:endParaRPr lang="bg-BG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7" name="Правоъгълник 6"/>
            <p:cNvSpPr/>
            <p:nvPr/>
          </p:nvSpPr>
          <p:spPr>
            <a:xfrm>
              <a:off x="829813" y="952468"/>
              <a:ext cx="73425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bg-BG" sz="5400" b="1" cap="none" spc="50" dirty="0" err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Билатерален</a:t>
              </a:r>
              <a:r>
                <a:rPr lang="bg-BG" sz="54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bg-BG" sz="5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проект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64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ilviya\Desktop\Македония презентация\30477457425_7d6d762ef0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432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301949" y="332656"/>
            <a:ext cx="84397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4400" b="1" i="1" cap="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Получихме сертификати</a:t>
            </a:r>
            <a:endParaRPr lang="bg-BG" sz="4400" b="1" i="1" cap="all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703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ilviya\Desktop\Македония презентация\IMG_20161021_155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227226" cy="420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Silviya\Desktop\Македония презентация\30450348136_5089e1a808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251340" cy="464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100071" y="188640"/>
            <a:ext cx="90096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3600" b="1" i="1" cap="all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Забележителностите на Скопие</a:t>
            </a:r>
            <a:endParaRPr lang="bg-BG" sz="3600" b="1" i="1" cap="all" spc="50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30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6386" name="Picture 2" descr="D:\Silviya\Desktop\Македония презентация\30486859215_06de5718c6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60649"/>
            <a:ext cx="89644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7410" name="Picture 2" descr="D:\Silviya\Desktop\Македония презентация\IMG_20161022_1013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385"/>
          <a:stretch/>
        </p:blipFill>
        <p:spPr bwMode="auto">
          <a:xfrm>
            <a:off x="179512" y="980729"/>
            <a:ext cx="2232248" cy="45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639648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8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09" y="980728"/>
            <a:ext cx="6005795" cy="427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3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ilviya\Desktop\Македония презентация\29855880644_707e8b782f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8248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0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78696" cy="4691063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8196" name="Picture 4" descr="D:\Silviya\Desktop\Македония презентация\30369890502_4754de1a11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r="36464"/>
          <a:stretch/>
        </p:blipFill>
        <p:spPr bwMode="auto">
          <a:xfrm>
            <a:off x="135460" y="980728"/>
            <a:ext cx="3478214" cy="42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Silviya\Desktop\Македония презентация\30400038451_435059667d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86" y="3501008"/>
            <a:ext cx="550461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Silviya\Desktop\Македония презентация\IMG_20161022_11434359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54" y="260648"/>
            <a:ext cx="5476434" cy="308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3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съдържание 2"/>
          <p:cNvSpPr txBox="1">
            <a:spLocks/>
          </p:cNvSpPr>
          <p:nvPr/>
        </p:nvSpPr>
        <p:spPr>
          <a:xfrm>
            <a:off x="467544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g-BG"/>
          </a:p>
        </p:txBody>
      </p:sp>
      <p:pic>
        <p:nvPicPr>
          <p:cNvPr id="13316" name="Picture 4" descr="D:\Silviya\Desktop\Македония презентация\30450209246_60c8ea9f6a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3216"/>
            <a:ext cx="8818400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-613218" y="903926"/>
            <a:ext cx="103691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4000" b="1" cap="all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Църквата</a:t>
            </a:r>
            <a:r>
              <a:rPr lang="bg-BG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bg-BG" sz="4000" b="1" cap="all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Св. </a:t>
            </a:r>
            <a:r>
              <a:rPr lang="bg-BG" sz="4000" b="1" cap="all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Пантелеймон</a:t>
            </a:r>
            <a:endParaRPr lang="bg-BG" sz="4000" b="1" cap="all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67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4338" name="Picture 2" descr="D:\Silviya\Desktop\Македония презентация\IMG_20161022_102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50" y="3645024"/>
            <a:ext cx="4026870" cy="22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6368"/>
            <a:ext cx="654090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0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иране 6"/>
          <p:cNvGrpSpPr/>
          <p:nvPr/>
        </p:nvGrpSpPr>
        <p:grpSpPr>
          <a:xfrm>
            <a:off x="728788" y="116632"/>
            <a:ext cx="7583038" cy="5672285"/>
            <a:chOff x="728788" y="0"/>
            <a:chExt cx="7583038" cy="5672285"/>
          </a:xfrm>
        </p:grpSpPr>
        <p:pic>
          <p:nvPicPr>
            <p:cNvPr id="1030" name="Picture 6" descr="D:\Silviya\Desktop\Македония презентация\IMG_20161021_1121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60"/>
            <a:stretch/>
          </p:blipFill>
          <p:spPr bwMode="auto">
            <a:xfrm>
              <a:off x="1172763" y="919757"/>
              <a:ext cx="6695088" cy="4752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авоъгълник 5"/>
            <p:cNvSpPr/>
            <p:nvPr/>
          </p:nvSpPr>
          <p:spPr>
            <a:xfrm>
              <a:off x="728788" y="0"/>
              <a:ext cx="75830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bg-BG" sz="5400" b="1" cap="none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Пристигане в Скопие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8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0" y="92531"/>
            <a:ext cx="88907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Направхме</a:t>
            </a:r>
            <a:r>
              <a:rPr lang="bg-BG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традиционна пита </a:t>
            </a:r>
          </a:p>
          <a:p>
            <a:pPr algn="ctr"/>
            <a:r>
              <a:rPr lang="bg-BG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билките на баба</a:t>
            </a:r>
            <a:endParaRPr lang="bg-BG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D:\Silviya\Desktop\Македония презентация\30487676175_88fd3530c2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92860"/>
            <a:ext cx="6823353" cy="40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88" y="2708920"/>
            <a:ext cx="541788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3" y="116632"/>
            <a:ext cx="5976664" cy="33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9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283"/>
            <a:ext cx="539771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73511"/>
            <a:ext cx="5760640" cy="323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76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6" b="5209"/>
          <a:stretch/>
        </p:blipFill>
        <p:spPr bwMode="auto">
          <a:xfrm>
            <a:off x="1383766" y="692696"/>
            <a:ext cx="5934975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7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688632" cy="48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1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6626" name="Picture 2" descr="D:\Silviya\Desktop\Македония презентация\IMG_20161022_1412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7"/>
          <a:stretch/>
        </p:blipFill>
        <p:spPr bwMode="auto">
          <a:xfrm>
            <a:off x="395536" y="3068960"/>
            <a:ext cx="8046156" cy="36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360"/>
            <a:ext cx="7776864" cy="289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7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2253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6" y="946678"/>
            <a:ext cx="7104530" cy="425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авоъгълник 9"/>
          <p:cNvSpPr/>
          <p:nvPr/>
        </p:nvSpPr>
        <p:spPr>
          <a:xfrm>
            <a:off x="2483768" y="46714"/>
            <a:ext cx="3912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5400" b="1" cap="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Забавно!</a:t>
            </a:r>
            <a:endParaRPr lang="bg-BG" sz="5400" b="1" cap="all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05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1331640" y="2509654"/>
            <a:ext cx="61969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5400" b="1" i="1" cap="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нови срещи</a:t>
            </a:r>
            <a:endParaRPr lang="bg-BG" sz="5400" b="1" i="1" cap="all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52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926501" y="1124744"/>
            <a:ext cx="3141443" cy="2138156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rmAutofit fontScale="90000"/>
          </a:bodyPr>
          <a:lstStyle/>
          <a:p>
            <a:r>
              <a:rPr lang="bg-BG" sz="31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Топло посрещане в училището на </a:t>
            </a:r>
            <a:br>
              <a:rPr lang="bg-BG" sz="31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3100" b="1" i="1" spc="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нашите партньори</a:t>
            </a:r>
            <a:endParaRPr lang="bg-BG" sz="3100" b="1" i="1" spc="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лавие 3"/>
          <p:cNvSpPr>
            <a:spLocks noGrp="1"/>
          </p:cNvSpPr>
          <p:nvPr>
            <p:ph type="subTitle" idx="1"/>
          </p:nvPr>
        </p:nvSpPr>
        <p:spPr>
          <a:xfrm>
            <a:off x="5148064" y="1772816"/>
            <a:ext cx="3808512" cy="1824608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2050" name="Picture 2" descr="D:\Silviya\Desktop\Македония презентация\30477553105_4d11f1a4cd_o 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5260975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Silviya\Desktop\Македония презентация\30441240506_f2473c69d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95822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2290" name="Picture 2" descr="D:\Silviya\Desktop\Македония презентация\30477544885_b951199bf7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3" y="476671"/>
            <a:ext cx="3757868" cy="61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Silviya\Desktop\Македония презентация\30487749105_83a57939e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83" y="476672"/>
            <a:ext cx="385877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ilviya\Desktop\Македония презентация\30477528195_0976fb9097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833"/>
            <a:ext cx="9055778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7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лавие 9"/>
          <p:cNvSpPr>
            <a:spLocks noGrp="1"/>
          </p:cNvSpPr>
          <p:nvPr>
            <p:ph type="title"/>
          </p:nvPr>
        </p:nvSpPr>
        <p:spPr>
          <a:xfrm>
            <a:off x="6084168" y="1196752"/>
            <a:ext cx="3837112" cy="1584176"/>
          </a:xfrm>
        </p:spPr>
        <p:txBody>
          <a:bodyPr>
            <a:normAutofit/>
          </a:bodyPr>
          <a:lstStyle/>
          <a:p>
            <a:pPr algn="l"/>
            <a:r>
              <a:rPr lang="bg-BG" sz="2400" b="1" normalizeH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Среща</a:t>
            </a:r>
            <a:r>
              <a:rPr lang="bg-BG" sz="2400" b="1" normalizeH="1" dirty="0" smtClean="0">
                <a:solidFill>
                  <a:srgbClr val="002060"/>
                </a:solidFill>
              </a:rPr>
              <a:t> </a:t>
            </a:r>
            <a:br>
              <a:rPr lang="bg-BG" sz="2400" b="1" normalizeH="1" dirty="0" smtClean="0">
                <a:solidFill>
                  <a:srgbClr val="002060"/>
                </a:solidFill>
              </a:rPr>
            </a:br>
            <a:r>
              <a:rPr lang="bg-BG" sz="2400" b="1" normalizeH="1" dirty="0" smtClean="0">
                <a:solidFill>
                  <a:srgbClr val="002060"/>
                </a:solidFill>
              </a:rPr>
              <a:t>със специалист</a:t>
            </a:r>
            <a:br>
              <a:rPr lang="bg-BG" sz="2400" b="1" normalizeH="1" dirty="0" smtClean="0">
                <a:solidFill>
                  <a:srgbClr val="002060"/>
                </a:solidFill>
              </a:rPr>
            </a:br>
            <a:r>
              <a:rPr lang="bg-BG" sz="2400" b="1" normalizeH="1" dirty="0" err="1" smtClean="0">
                <a:solidFill>
                  <a:srgbClr val="002060"/>
                </a:solidFill>
              </a:rPr>
              <a:t>фитофармацевт</a:t>
            </a:r>
            <a:endParaRPr lang="bg-BG" sz="2400" b="1" normalizeH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D:\Silviya\Desktop\Македония презентация\29839894973_9c37f4390f_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404664"/>
            <a:ext cx="467867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Silviya\Desktop\Македония презентация\30355334342_db890ff15d_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3140968"/>
            <a:ext cx="5656628" cy="318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 контейне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Текстов контейне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123" name="Picture 3" descr="D:\Silviya\Desktop\Македония презентация\29841427854_cfd11d44a4_o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44722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Silviya\Desktop\Македония презентация\29841451384_c71c163944_o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524">
            <a:off x="4772981" y="1670139"/>
            <a:ext cx="3341705" cy="274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Silviya\Desktop\Македония презентация\29841766074_2ebfdd7224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3096344" cy="17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авоъгълник 9"/>
          <p:cNvSpPr/>
          <p:nvPr/>
        </p:nvSpPr>
        <p:spPr>
          <a:xfrm>
            <a:off x="488873" y="165991"/>
            <a:ext cx="7829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5400" b="1" cap="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Торбички за билки</a:t>
            </a:r>
            <a:endParaRPr lang="bg-BG" sz="5400" b="1" cap="all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786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42" name="Picture 2" descr="D:\Silviya\Desktop\Македония презентация\IMG_20161021_1407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7748"/>
            <a:ext cx="3024336" cy="50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Silviya\Desktop\Македония презентация\IMG_20161021_1408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88" y="2996952"/>
            <a:ext cx="4185791" cy="235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Silviya\Desktop\Македония презентация\IMG_20161021_1406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1" y="548680"/>
            <a:ext cx="422447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512" y="3861048"/>
            <a:ext cx="8229600" cy="1143000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1266" name="Picture 2" descr="D:\Silviya\Desktop\Македония презентация\IMG_20161021_1436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312368" cy="573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Silviya\Desktop\Македония презентация\IMG_20161021_1406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60851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Silviya\Desktop\Македония презентация\IMG_20161021_1407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3886928" cy="21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класик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216</TotalTime>
  <Words>53</Words>
  <Application>Microsoft Office PowerPoint</Application>
  <PresentationFormat>On-screen Show (4:3)</PresentationFormat>
  <Paragraphs>19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Arial</vt:lpstr>
      <vt:lpstr>Office тема</vt:lpstr>
      <vt:lpstr>PowerPoint Presentation</vt:lpstr>
      <vt:lpstr>PowerPoint Presentation</vt:lpstr>
      <vt:lpstr>Топло посрещане в училището на  нашите партньори</vt:lpstr>
      <vt:lpstr>PowerPoint Presentation</vt:lpstr>
      <vt:lpstr>PowerPoint Presentation</vt:lpstr>
      <vt:lpstr>Среща  със специалист фитофармацевт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Силвия Георгиева</dc:creator>
  <cp:lastModifiedBy>didi</cp:lastModifiedBy>
  <cp:revision>23</cp:revision>
  <dcterms:created xsi:type="dcterms:W3CDTF">2016-10-29T07:20:28Z</dcterms:created>
  <dcterms:modified xsi:type="dcterms:W3CDTF">2016-11-01T09:26:42Z</dcterms:modified>
</cp:coreProperties>
</file>