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2" r:id="rId4"/>
    <p:sldId id="259" r:id="rId5"/>
    <p:sldId id="263" r:id="rId6"/>
    <p:sldId id="264" r:id="rId7"/>
    <p:sldId id="265" r:id="rId8"/>
    <p:sldId id="267" r:id="rId9"/>
    <p:sldId id="266" r:id="rId10"/>
    <p:sldId id="257" r:id="rId11"/>
    <p:sldId id="261" r:id="rId12"/>
    <p:sldId id="258" r:id="rId13"/>
    <p:sldId id="273" r:id="rId14"/>
    <p:sldId id="272" r:id="rId15"/>
    <p:sldId id="274" r:id="rId16"/>
    <p:sldId id="275" r:id="rId17"/>
    <p:sldId id="268" r:id="rId18"/>
    <p:sldId id="270" r:id="rId19"/>
    <p:sldId id="282" r:id="rId20"/>
    <p:sldId id="269" r:id="rId21"/>
    <p:sldId id="271" r:id="rId22"/>
    <p:sldId id="276" r:id="rId23"/>
    <p:sldId id="283" r:id="rId24"/>
    <p:sldId id="277" r:id="rId25"/>
    <p:sldId id="278" r:id="rId26"/>
    <p:sldId id="279" r:id="rId27"/>
    <p:sldId id="280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7" d="100"/>
          <a:sy n="37" d="100"/>
        </p:scale>
        <p:origin x="-2770" y="-108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7023-DFBE-42C5-BA15-DA26B3EC9B67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7D2E-59CA-40C2-B8CF-087CEC92D0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7023-DFBE-42C5-BA15-DA26B3EC9B67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7D2E-59CA-40C2-B8CF-087CEC92D0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7023-DFBE-42C5-BA15-DA26B3EC9B67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7D2E-59CA-40C2-B8CF-087CEC92D0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7023-DFBE-42C5-BA15-DA26B3EC9B67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7D2E-59CA-40C2-B8CF-087CEC92D0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7023-DFBE-42C5-BA15-DA26B3EC9B67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7D2E-59CA-40C2-B8CF-087CEC92D0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7023-DFBE-42C5-BA15-DA26B3EC9B67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7D2E-59CA-40C2-B8CF-087CEC92D0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7023-DFBE-42C5-BA15-DA26B3EC9B67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7D2E-59CA-40C2-B8CF-087CEC92D0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7023-DFBE-42C5-BA15-DA26B3EC9B67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7D2E-59CA-40C2-B8CF-087CEC92D0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7023-DFBE-42C5-BA15-DA26B3EC9B67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7D2E-59CA-40C2-B8CF-087CEC92D0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7023-DFBE-42C5-BA15-DA26B3EC9B67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D07D2E-59CA-40C2-B8CF-087CEC92D0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7023-DFBE-42C5-BA15-DA26B3EC9B67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7D2E-59CA-40C2-B8CF-087CEC92D0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F1F7023-DFBE-42C5-BA15-DA26B3EC9B67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6BD07D2E-59CA-40C2-B8CF-087CEC92D0F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манчестър\IMG_20180315_0918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40968"/>
            <a:ext cx="6336704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19323086">
            <a:off x="-349696" y="710562"/>
            <a:ext cx="559785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Едно незабравимо преживяване в </a:t>
            </a:r>
            <a:r>
              <a:rPr lang="bg-BG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</a:t>
            </a:r>
            <a:r>
              <a:rPr lang="bg-BG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анчестър</a:t>
            </a:r>
          </a:p>
          <a:p>
            <a:pPr algn="ctr"/>
            <a:r>
              <a:rPr lang="bg-BG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12-17 март 2018 година </a:t>
            </a:r>
            <a:br>
              <a:rPr lang="bg-BG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bg-BG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 </a:t>
            </a:r>
            <a:r>
              <a:rPr lang="en-US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ЕРАЗЪМ + „SOCIAL ENTREPRENEURSHIP AND VOLUNTEERING“</a:t>
            </a:r>
            <a:endParaRPr lang="en-US" sz="3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059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:\манчестър\IMG_20180314_1143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992888" cy="44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76507" y="116632"/>
            <a:ext cx="78070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очакване на голямото преживяване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3045" y="5820275"/>
            <a:ext cx="87300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Пред стадиона на отбора на Манчестър Юнайтед  - Олд </a:t>
            </a:r>
            <a:r>
              <a:rPr lang="bg-BG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Трафорд</a:t>
            </a:r>
            <a:endParaRPr lang="en-US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987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E:\манчестър\IMG_20180314_1143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6632"/>
            <a:ext cx="3744416" cy="665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манчестър\IMG_20180314_1157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06" y="1078706"/>
            <a:ext cx="2125654" cy="364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манчестър\IMG_20180314_11574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660" y="1020442"/>
            <a:ext cx="2008804" cy="357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29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E:\манчестър\IMG_20180314_120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73652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манчестър\IMG_20180314_1203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85" y="312177"/>
            <a:ext cx="3535411" cy="628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манчестър\IMG_20180314_1205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53393"/>
            <a:ext cx="5602905" cy="315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48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E:\манчестър\IMG_20180314_131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40960" cy="486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5171708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800" dirty="0" smtClean="0"/>
              <a:t>Готови за пресконференция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3924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E:\манчестър\IMG_20180314_1254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373684" cy="421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манчестър\IMG_20180314_1305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678475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24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E:\манчестър\IMG_20180314_1316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9" y="332656"/>
            <a:ext cx="8624621" cy="48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0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E:\манчестър\IMG_20180314_1335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82598"/>
            <a:ext cx="5111824" cy="287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E:\манчестър\IMG_20180314_131717_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87424"/>
            <a:ext cx="6828621" cy="489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96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E:\манчестър\IMG_20180314_1336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2" y="476672"/>
            <a:ext cx="8236654" cy="46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5445224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dirty="0" smtClean="0"/>
              <a:t>На крачка от терена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7857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манчестър\IMG_20180314_1958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7056784" cy="39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E:\манчестър\IMG_20180314_1959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4180583"/>
            <a:ext cx="4680521" cy="263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933056"/>
            <a:ext cx="3888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 smtClean="0"/>
              <a:t>в типичен английски ресторант със семействата на нашите домакини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6660232" y="980728"/>
            <a:ext cx="26763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3600" dirty="0">
                <a:solidFill>
                  <a:srgbClr val="000000"/>
                </a:solidFill>
              </a:rPr>
              <a:t>Прекрасна вечеря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89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https://profit.bg/uploads/userfiles/images/1(1048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7255357" cy="485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08520" y="5493980"/>
            <a:ext cx="9505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Музеят на науката и индустрията в Манчестър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436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E:\манчестър\IMG_20180313_092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093" y="332656"/>
            <a:ext cx="5779163" cy="325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манчестър\IMG_20180313_092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7248">
            <a:off x="284666" y="3383238"/>
            <a:ext cx="5472608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0563" y="1634879"/>
            <a:ext cx="273525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Топло посрещане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6674" y="4437112"/>
            <a:ext cx="28895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bg-BG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</a:t>
            </a:r>
            <a:r>
              <a:rPr lang="bg-BG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училището</a:t>
            </a:r>
          </a:p>
          <a:p>
            <a:r>
              <a:rPr lang="bg-BG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Манчестър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111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E:\манчестър\IMG_20180315_1032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06054"/>
            <a:ext cx="5112568" cy="287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E:\манчестър\IMG_20180315_11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22666"/>
            <a:ext cx="5728637" cy="322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64088" y="4437112"/>
            <a:ext cx="3563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Тук </a:t>
            </a:r>
            <a:r>
              <a:rPr lang="ru-RU" sz="2000" dirty="0" smtClean="0"/>
              <a:t>видяхме първообразите </a:t>
            </a:r>
            <a:r>
              <a:rPr lang="ru-RU" sz="2000" dirty="0"/>
              <a:t>на голяма част от съвременните машини, които променят целият свят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23528" y="980728"/>
            <a:ext cx="28083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В  секция „Наука и технологии“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5898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E:\манчестър\IMG_20180315_1129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0" y="405567"/>
            <a:ext cx="3401870" cy="604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E:\манчестър\IMG_20180315_1133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260" y="184680"/>
            <a:ext cx="5103212" cy="287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E:\манчестър\IMG_20180315_1157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2"/>
          <a:stretch/>
        </p:blipFill>
        <p:spPr bwMode="auto">
          <a:xfrm>
            <a:off x="6952222" y="3889029"/>
            <a:ext cx="1745432" cy="233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E:\манчестър\IMG_20180315_1202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5"/>
          <a:stretch/>
        </p:blipFill>
        <p:spPr bwMode="auto">
          <a:xfrm>
            <a:off x="4086200" y="3253432"/>
            <a:ext cx="2286000" cy="360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71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5" y="116632"/>
            <a:ext cx="5999163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E:\манчестър\IMG_20180315_1220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22184"/>
            <a:ext cx="5400600" cy="303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23731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Първата </a:t>
            </a:r>
            <a:r>
              <a:rPr lang="ru-RU" sz="2800" dirty="0"/>
              <a:t>железница, свързваща Ливърпул и Манчестър.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691679" y="5504745"/>
            <a:ext cx="61702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4800" dirty="0" smtClean="0"/>
              <a:t>В секция „Железници</a:t>
            </a:r>
            <a:r>
              <a:rPr lang="bg-BG" sz="4800" dirty="0"/>
              <a:t>“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2772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3385132" cy="225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 descr="E:\манчестър\IMG_20180315_1224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" y="548680"/>
            <a:ext cx="512056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E:\манчестър\IMG_20180315_1229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624" y="392857"/>
            <a:ext cx="3263008" cy="183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 descr="E:\манчестър\IMG_20180315_1242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9111">
            <a:off x="6602478" y="2440430"/>
            <a:ext cx="1804111" cy="320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11960" y="4365104"/>
            <a:ext cx="25922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атрактивна колекция от ретро автомобили, самолети и други причудливо изглеждащи в днешно време превозни средства.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9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E:\манчестър\IMG_20180315_123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3150"/>
            <a:ext cx="8280920" cy="465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66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E:\манчестър\IMG_20180316_0946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5896654" cy="331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E:\манчестър\IMG_20180316_0949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73016"/>
            <a:ext cx="5755160" cy="323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53436" y="980728"/>
            <a:ext cx="2877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dirty="0" smtClean="0"/>
              <a:t>Прекрасна програма и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3901039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dirty="0"/>
              <a:t>т</a:t>
            </a:r>
            <a:r>
              <a:rPr lang="bg-BG" sz="4000" dirty="0" smtClean="0"/>
              <a:t>опло изпращане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6827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E:\манчестър\IMG_20180316_1032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6364110" cy="357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E:\манчестър\IMG_20180316_1235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995" y="3645024"/>
            <a:ext cx="5611144" cy="315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55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E:\манчестър\IMG_20180316_1319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3579">
            <a:off x="2507168" y="145930"/>
            <a:ext cx="3656910" cy="237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E:\манчестър\IMG_20180316_132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08719"/>
            <a:ext cx="3108062" cy="552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E:\манчестър\IMG_20180316_1321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2814042" cy="500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E:\манчестър\IMG_20180316_13294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5" t="17399" b="11486"/>
          <a:stretch/>
        </p:blipFill>
        <p:spPr bwMode="auto">
          <a:xfrm rot="16200000">
            <a:off x="3670310" y="2843250"/>
            <a:ext cx="1762564" cy="262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87396" y="5229200"/>
            <a:ext cx="3528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/>
              <a:t>Нашите проекти за прекрасната ни Родина</a:t>
            </a:r>
          </a:p>
        </p:txBody>
      </p:sp>
    </p:spTree>
    <p:extLst>
      <p:ext uri="{BB962C8B-B14F-4D97-AF65-F5344CB8AC3E}">
        <p14:creationId xmlns:p14="http://schemas.microsoft.com/office/powerpoint/2010/main" val="372918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Път за дома</a:t>
            </a:r>
            <a:endParaRPr lang="en-US" dirty="0"/>
          </a:p>
        </p:txBody>
      </p:sp>
      <p:pic>
        <p:nvPicPr>
          <p:cNvPr id="23554" name="Picture 2" descr="E:\манчестър\IMG_20180317_2038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3078"/>
            <a:ext cx="6865753" cy="386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E:\манчестър\IMG_20180317_203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21088"/>
            <a:ext cx="4499019" cy="253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9128" y="4725144"/>
            <a:ext cx="4248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dirty="0" smtClean="0"/>
              <a:t>Отново на път за дома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1572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030140" y="4581128"/>
            <a:ext cx="49685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Conwy е  построен от английския монарх Едуард I между 1283 и 1289 като една от ключовите крепости в неговия "железен пръстен" на замъци.</a:t>
            </a:r>
            <a:endParaRPr lang="en-US" sz="2400" dirty="0"/>
          </a:p>
        </p:txBody>
      </p:sp>
      <p:pic>
        <p:nvPicPr>
          <p:cNvPr id="3074" name="Picture 2" descr="E:\манчестър\IMG_20180313_0943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74" y="259904"/>
            <a:ext cx="4225792" cy="237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манчестър\IMG_20180313_1136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5" y="260648"/>
            <a:ext cx="3638323" cy="646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88590" y="3020759"/>
            <a:ext cx="4608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g-BG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Отпътуване към замъка </a:t>
            </a:r>
            <a:r>
              <a:rPr lang="en-US" sz="36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Conwy</a:t>
            </a:r>
            <a:endParaRPr lang="en-US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478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манчестър\IMG_20180313_1153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87579"/>
            <a:ext cx="2880320" cy="512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E:\манчестър\IMG_20180313_1147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363" y="672103"/>
            <a:ext cx="6057141" cy="340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87824" y="4149080"/>
            <a:ext cx="597666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Поглед към тайните на историята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266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манчестър\IMG_20180313_115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241413"/>
            <a:ext cx="4627035" cy="260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манчестър\IMG_20180313_1201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1"/>
            <a:ext cx="7200800" cy="40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4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E:\манчестър\IMG_20180313_1212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32" y="188640"/>
            <a:ext cx="832092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7704" y="5381952"/>
            <a:ext cx="5244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Поглед от високо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202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E:\манчестър\IMG_20180313_132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3298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5445224"/>
            <a:ext cx="86044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 брега на морето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804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E:\манчестър\IMG_20180313_1332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52950" cy="481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37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:\манчестър\IMG_20180313_1326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620" y="3212977"/>
            <a:ext cx="627269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манчестър\IMG_20180313_1332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627269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679</TotalTime>
  <Words>169</Words>
  <Application>Microsoft Office PowerPoint</Application>
  <PresentationFormat>On-screen Show (4:3)</PresentationFormat>
  <Paragraphs>27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Път за дома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20</cp:revision>
  <dcterms:created xsi:type="dcterms:W3CDTF">2018-04-02T19:10:17Z</dcterms:created>
  <dcterms:modified xsi:type="dcterms:W3CDTF">2018-04-03T06:29:56Z</dcterms:modified>
</cp:coreProperties>
</file>