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77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8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6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8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8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7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9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2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9BDF3-ED42-4ABF-82F0-8A4B53A26CA1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AC891-EB77-49A3-8F5A-E7D1AA8F6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38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62000" y="1"/>
            <a:ext cx="7772400" cy="990600"/>
          </a:xfrm>
        </p:spPr>
        <p:txBody>
          <a:bodyPr/>
          <a:lstStyle/>
          <a:p>
            <a:r>
              <a:rPr lang="en-US" dirty="0" smtClean="0"/>
              <a:t>English lesson</a:t>
            </a:r>
            <a:endParaRPr lang="en-US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485900" y="2057400"/>
            <a:ext cx="64008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Names: </a:t>
            </a:r>
          </a:p>
          <a:p>
            <a:r>
              <a:rPr lang="en-US" dirty="0" err="1" smtClean="0"/>
              <a:t>Hristo</a:t>
            </a:r>
            <a:r>
              <a:rPr lang="en-US" dirty="0" smtClean="0"/>
              <a:t> </a:t>
            </a:r>
            <a:r>
              <a:rPr lang="en-US" dirty="0" err="1" smtClean="0"/>
              <a:t>Stratiev</a:t>
            </a:r>
            <a:r>
              <a:rPr lang="en-US" dirty="0" smtClean="0"/>
              <a:t> </a:t>
            </a:r>
            <a:r>
              <a:rPr lang="en-US" dirty="0" err="1" smtClean="0"/>
              <a:t>Genev</a:t>
            </a:r>
            <a:endParaRPr lang="en-US" dirty="0" smtClean="0"/>
          </a:p>
          <a:p>
            <a:r>
              <a:rPr lang="en-US" dirty="0" smtClean="0"/>
              <a:t>And </a:t>
            </a:r>
          </a:p>
          <a:p>
            <a:r>
              <a:rPr lang="en-US" dirty="0" smtClean="0"/>
              <a:t>Kevin </a:t>
            </a:r>
            <a:r>
              <a:rPr lang="en-US" dirty="0" err="1" smtClean="0"/>
              <a:t>Marianov</a:t>
            </a:r>
            <a:r>
              <a:rPr lang="en-US" dirty="0" smtClean="0"/>
              <a:t> </a:t>
            </a:r>
            <a:r>
              <a:rPr lang="en-US" dirty="0" err="1" smtClean="0"/>
              <a:t>Mutafchiev</a:t>
            </a:r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648200"/>
            <a:ext cx="1981200" cy="2209800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4872038"/>
            <a:ext cx="1985962" cy="1985962"/>
          </a:xfrm>
          <a:prstGeom prst="rect">
            <a:avLst/>
          </a:prstGeom>
        </p:spPr>
      </p:pic>
      <p:pic>
        <p:nvPicPr>
          <p:cNvPr id="6" name="Картина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520" y="4509655"/>
            <a:ext cx="24955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19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Wanda and Wiz</a:t>
            </a:r>
            <a:br>
              <a:rPr lang="en-US" dirty="0" smtClean="0"/>
            </a:br>
            <a:r>
              <a:rPr lang="en-US" dirty="0" smtClean="0"/>
              <a:t>1 part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r>
              <a:rPr lang="en-US" dirty="0" smtClean="0"/>
              <a:t>Last month  Wanda and Wiz went to a Pacific island . It was  very hot.</a:t>
            </a:r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709" y="3317295"/>
            <a:ext cx="2918793" cy="1904999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50" y="3276600"/>
            <a:ext cx="2866697" cy="1945694"/>
          </a:xfrm>
          <a:prstGeom prst="rect">
            <a:avLst/>
          </a:prstGeom>
        </p:spPr>
      </p:pic>
      <p:pic>
        <p:nvPicPr>
          <p:cNvPr id="6" name="Картина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947" y="3131884"/>
            <a:ext cx="3365835" cy="223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1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Wanda and Wiz</a:t>
            </a:r>
            <a:br>
              <a:rPr lang="en-US" dirty="0" smtClean="0"/>
            </a:br>
            <a:r>
              <a:rPr lang="en-US" dirty="0" smtClean="0"/>
              <a:t> part:2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They climbed a very high mountain.</a:t>
            </a:r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7200"/>
            <a:ext cx="4558592" cy="2590800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301" y="3516007"/>
            <a:ext cx="4572000" cy="3355848"/>
          </a:xfrm>
          <a:prstGeom prst="rect">
            <a:avLst/>
          </a:prstGeom>
        </p:spPr>
      </p:pic>
      <p:pic>
        <p:nvPicPr>
          <p:cNvPr id="6" name="Картина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057400"/>
            <a:ext cx="3271056" cy="24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They saw the ocean</a:t>
            </a:r>
            <a:endParaRPr lang="en-US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81200"/>
            <a:ext cx="2895600" cy="2895600"/>
          </a:xfrm>
          <a:prstGeom prst="rect">
            <a:avLst/>
          </a:prstGeom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070" y="1981200"/>
            <a:ext cx="2626042" cy="396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45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Wanda showed Wiz a map</a:t>
            </a:r>
            <a:endParaRPr lang="en-US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24494"/>
            <a:ext cx="6705599" cy="4271538"/>
          </a:xfrm>
        </p:spPr>
      </p:pic>
    </p:spTree>
    <p:extLst>
      <p:ext uri="{BB962C8B-B14F-4D97-AF65-F5344CB8AC3E}">
        <p14:creationId xmlns:p14="http://schemas.microsoft.com/office/powerpoint/2010/main" val="309021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went home by plane</a:t>
            </a:r>
            <a:endParaRPr lang="en-US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95385"/>
            <a:ext cx="7010399" cy="5026324"/>
          </a:xfrm>
        </p:spPr>
      </p:pic>
    </p:spTree>
    <p:extLst>
      <p:ext uri="{BB962C8B-B14F-4D97-AF65-F5344CB8AC3E}">
        <p14:creationId xmlns:p14="http://schemas.microsoft.com/office/powerpoint/2010/main" val="425633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55</Words>
  <Application>Microsoft Office PowerPoint</Application>
  <PresentationFormat>Презентация на цял екран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</vt:i4>
      </vt:variant>
    </vt:vector>
  </HeadingPairs>
  <TitlesOfParts>
    <vt:vector size="7" baseType="lpstr">
      <vt:lpstr>Office тема</vt:lpstr>
      <vt:lpstr>English lesson</vt:lpstr>
      <vt:lpstr>Wanda and Wiz 1 part </vt:lpstr>
      <vt:lpstr>Wanda and Wiz  part:2</vt:lpstr>
      <vt:lpstr>They saw the ocean</vt:lpstr>
      <vt:lpstr>Wanda showed Wiz a map</vt:lpstr>
      <vt:lpstr>They went home by plane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lesson</dc:title>
  <dc:creator>Administrator</dc:creator>
  <cp:lastModifiedBy>Administrator</cp:lastModifiedBy>
  <cp:revision>8</cp:revision>
  <dcterms:created xsi:type="dcterms:W3CDTF">2017-03-10T08:06:01Z</dcterms:created>
  <dcterms:modified xsi:type="dcterms:W3CDTF">2017-03-24T11:01:35Z</dcterms:modified>
</cp:coreProperties>
</file>