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8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2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F2426-0514-4445-B500-32355D31CA2E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DB84-BA56-4EFE-8CD4-61CE6FDA0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8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60759"/>
            <a:ext cx="5486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English lesson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028" y="3962400"/>
            <a:ext cx="2743200" cy="124495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Tedi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Krisi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4186628"/>
            <a:ext cx="3352800" cy="249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7518"/>
            <a:ext cx="1965722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09600" y="6096000"/>
            <a:ext cx="45719" cy="4029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" y="137518"/>
            <a:ext cx="1926031" cy="1590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786"/>
            <a:ext cx="2362200" cy="1950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452"/>
            <a:ext cx="2110561" cy="1743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658590"/>
            <a:ext cx="1274981" cy="1052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14" y="4748952"/>
            <a:ext cx="2202826" cy="1819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658589"/>
            <a:ext cx="1348480" cy="11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8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Last month Wanda and Wiz went to a Pacific island. It was very hot.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696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4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22097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They climbed a very high mountain.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78486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They saw the ocean.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7010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904999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They drank coconut milk.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6962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9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59079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Wanda showed Wiz a map.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685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752599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They went home by plane.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723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9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English lesson</vt:lpstr>
      <vt:lpstr>Last month Wanda and Wiz went to a Pacific island. It was very hot.</vt:lpstr>
      <vt:lpstr>They climbed a very high mountain.</vt:lpstr>
      <vt:lpstr>They saw the ocean.</vt:lpstr>
      <vt:lpstr>They drank coconut milk.</vt:lpstr>
      <vt:lpstr>Wanda showed Wiz a map.</vt:lpstr>
      <vt:lpstr>They went home by plane.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</dc:title>
  <dc:creator>Administrator</dc:creator>
  <cp:lastModifiedBy>Administrator</cp:lastModifiedBy>
  <cp:revision>5</cp:revision>
  <dcterms:created xsi:type="dcterms:W3CDTF">2017-03-10T08:00:26Z</dcterms:created>
  <dcterms:modified xsi:type="dcterms:W3CDTF">2017-03-21T08:52:56Z</dcterms:modified>
</cp:coreProperties>
</file>