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60" r:id="rId1"/>
  </p:sldMasterIdLst>
  <p:notesMasterIdLst>
    <p:notesMasterId r:id="rId27"/>
  </p:notesMasterIdLst>
  <p:handoutMasterIdLst>
    <p:handoutMasterId r:id="rId28"/>
  </p:handoutMasterIdLst>
  <p:sldIdLst>
    <p:sldId id="257" r:id="rId2"/>
    <p:sldId id="381" r:id="rId3"/>
    <p:sldId id="384" r:id="rId4"/>
    <p:sldId id="383" r:id="rId5"/>
    <p:sldId id="382" r:id="rId6"/>
    <p:sldId id="387" r:id="rId7"/>
    <p:sldId id="385" r:id="rId8"/>
    <p:sldId id="386" r:id="rId9"/>
    <p:sldId id="391" r:id="rId10"/>
    <p:sldId id="380" r:id="rId11"/>
    <p:sldId id="388" r:id="rId12"/>
    <p:sldId id="389" r:id="rId13"/>
    <p:sldId id="390" r:id="rId14"/>
    <p:sldId id="393" r:id="rId15"/>
    <p:sldId id="392" r:id="rId16"/>
    <p:sldId id="395" r:id="rId17"/>
    <p:sldId id="397" r:id="rId18"/>
    <p:sldId id="396" r:id="rId19"/>
    <p:sldId id="398" r:id="rId20"/>
    <p:sldId id="399" r:id="rId21"/>
    <p:sldId id="400" r:id="rId22"/>
    <p:sldId id="401" r:id="rId23"/>
    <p:sldId id="402" r:id="rId24"/>
    <p:sldId id="403" r:id="rId25"/>
    <p:sldId id="404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56" autoAdjust="0"/>
    <p:restoredTop sz="94660"/>
  </p:normalViewPr>
  <p:slideViewPr>
    <p:cSldViewPr>
      <p:cViewPr varScale="1">
        <p:scale>
          <a:sx n="73" d="100"/>
          <a:sy n="73" d="100"/>
        </p:scale>
        <p:origin x="121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70CC3-7B40-49BF-92DB-9D6707818B54}" type="datetimeFigureOut">
              <a:rPr lang="bg-BG" smtClean="0"/>
              <a:pPr/>
              <a:t>8.12.2019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4FB736-26B8-40AD-80BF-0CA889B71D1F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928327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3DF9B6-5A7D-4B2D-B372-8BB0FBA48CDF}" type="datetimeFigureOut">
              <a:rPr lang="bg-BG" smtClean="0"/>
              <a:pPr/>
              <a:t>8.12.2019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CA1A1-C7A2-4EB5-93FD-0EE2517A5FE7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49324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12/8/2019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12/8/2019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12/8/2019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1" r:id="rId1"/>
    <p:sldLayoutId id="2147484262" r:id="rId2"/>
    <p:sldLayoutId id="2147484263" r:id="rId3"/>
    <p:sldLayoutId id="2147484264" r:id="rId4"/>
    <p:sldLayoutId id="2147484265" r:id="rId5"/>
    <p:sldLayoutId id="2147484266" r:id="rId6"/>
    <p:sldLayoutId id="2147484267" r:id="rId7"/>
    <p:sldLayoutId id="2147484268" r:id="rId8"/>
    <p:sldLayoutId id="2147484269" r:id="rId9"/>
    <p:sldLayoutId id="2147484270" r:id="rId10"/>
    <p:sldLayoutId id="21474842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5416" y="466854"/>
            <a:ext cx="8229600" cy="1479398"/>
          </a:xfrm>
        </p:spPr>
        <p:txBody>
          <a:bodyPr>
            <a:normAutofit fontScale="90000"/>
          </a:bodyPr>
          <a:lstStyle/>
          <a:p>
            <a:pPr algn="ctr"/>
            <a:r>
              <a:rPr lang="bg-BG" sz="4800" dirty="0" smtClean="0"/>
              <a:t>   </a:t>
            </a:r>
            <a:r>
              <a:rPr lang="bg-BG" sz="4800" dirty="0" smtClean="0"/>
              <a:t>Национална програма „</a:t>
            </a:r>
            <a:r>
              <a:rPr lang="bg-BG" sz="4800" dirty="0" smtClean="0"/>
              <a:t>Иновации в действие“</a:t>
            </a:r>
            <a:endParaRPr lang="bg-BG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491686"/>
            <a:ext cx="2699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bg-B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bg-B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bg-BG" sz="1400" dirty="0"/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891030">
            <a:off x="7703600" y="119397"/>
            <a:ext cx="1341293" cy="117334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400817"/>
            <a:ext cx="8229600" cy="4525963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bg-BG" sz="3600" dirty="0" smtClean="0"/>
              <a:t>Обменни визити между</a:t>
            </a:r>
          </a:p>
          <a:p>
            <a:pPr marL="109728" indent="0">
              <a:buNone/>
            </a:pPr>
            <a:r>
              <a:rPr lang="bg-BG" sz="3600" dirty="0" smtClean="0"/>
              <a:t> НУ „Иван Вазов“ – гр. Дългопол </a:t>
            </a:r>
          </a:p>
          <a:p>
            <a:pPr marL="109728" indent="0" algn="ctr">
              <a:buNone/>
            </a:pPr>
            <a:r>
              <a:rPr lang="bg-BG" sz="3600" dirty="0" smtClean="0"/>
              <a:t>и </a:t>
            </a:r>
          </a:p>
          <a:p>
            <a:pPr marL="109728" indent="0">
              <a:buNone/>
            </a:pPr>
            <a:r>
              <a:rPr lang="bg-BG" sz="3600" dirty="0" smtClean="0"/>
              <a:t>СУ „Христо Ботев“ – гр. Разград</a:t>
            </a:r>
          </a:p>
          <a:p>
            <a:pPr marL="109728" indent="0" algn="ctr">
              <a:buNone/>
            </a:pPr>
            <a:r>
              <a:rPr lang="bg-BG" sz="3600" dirty="0"/>
              <a:t> </a:t>
            </a:r>
            <a:r>
              <a:rPr lang="bg-BG" sz="3600" dirty="0" smtClean="0"/>
              <a:t>     </a:t>
            </a:r>
            <a:r>
              <a:rPr lang="en-US" sz="3600" dirty="0" smtClean="0"/>
              <a:t>X-XI</a:t>
            </a:r>
            <a:r>
              <a:rPr lang="bg-BG" sz="3600" dirty="0" smtClean="0"/>
              <a:t>.2019 г.</a:t>
            </a:r>
            <a:endParaRPr lang="bg-BG" sz="3600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3771900" y="113142"/>
            <a:ext cx="5420188" cy="2202691"/>
          </a:xfrm>
          <a:ln>
            <a:noFill/>
          </a:ln>
        </p:spPr>
        <p:txBody>
          <a:bodyPr>
            <a:normAutofit fontScale="90000"/>
          </a:bodyPr>
          <a:lstStyle/>
          <a:p>
            <a:pPr lvl="0" algn="ctr">
              <a:lnSpc>
                <a:spcPct val="115000"/>
              </a:lnSpc>
              <a:spcBef>
                <a:spcPts val="0"/>
              </a:spcBef>
              <a:tabLst>
                <a:tab pos="3014980" algn="ctr"/>
                <a:tab pos="6030595" algn="r"/>
              </a:tabLst>
            </a:pPr>
            <a:r>
              <a:rPr lang="bg-BG" sz="36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/>
            </a:r>
            <a:br>
              <a:rPr lang="bg-BG" sz="36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r>
              <a:rPr lang="bg-BG" sz="36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Обменна визита в</a:t>
            </a:r>
            <a:r>
              <a:rPr lang="bg-BG" sz="36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/>
            </a:r>
            <a:br>
              <a:rPr lang="bg-BG" sz="36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r>
              <a:rPr lang="bg-BG" sz="2700" b="0" dirty="0" smtClean="0">
                <a:ln w="18000">
                  <a:solidFill>
                    <a:srgbClr val="DA1F28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Начално  </a:t>
            </a:r>
            <a:r>
              <a:rPr lang="bg-BG" sz="2700" b="0" dirty="0">
                <a:ln w="18000">
                  <a:solidFill>
                    <a:srgbClr val="DA1F28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училище </a:t>
            </a:r>
            <a:r>
              <a:rPr lang="bg-BG" sz="2700" b="0" dirty="0" smtClean="0">
                <a:ln w="18000">
                  <a:solidFill>
                    <a:srgbClr val="DA1F28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bg-BG" sz="2700" b="0" dirty="0">
                <a:ln w="18000">
                  <a:solidFill>
                    <a:srgbClr val="DA1F28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Иван Вазов”</a:t>
            </a:r>
            <a:br>
              <a:rPr lang="bg-BG" sz="2700" b="0" dirty="0">
                <a:ln w="18000">
                  <a:solidFill>
                    <a:srgbClr val="DA1F28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g-BG" sz="2700" b="0" dirty="0">
                <a:ln w="18000">
                  <a:solidFill>
                    <a:srgbClr val="DA1F28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гр. Дългопол, обл. </a:t>
            </a:r>
            <a:r>
              <a:rPr lang="bg-BG" sz="2700" b="0" dirty="0" smtClean="0">
                <a:ln w="18000">
                  <a:solidFill>
                    <a:srgbClr val="DA1F28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Варна</a:t>
            </a:r>
            <a:br>
              <a:rPr lang="bg-BG" sz="2700" b="0" dirty="0" smtClean="0">
                <a:ln w="18000">
                  <a:solidFill>
                    <a:srgbClr val="DA1F28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g-BG" sz="2200" dirty="0"/>
              <a:t>21-22.11.2019г.</a:t>
            </a:r>
            <a:r>
              <a:rPr lang="bg-BG" sz="2200" dirty="0" smtClean="0">
                <a:solidFill>
                  <a:prstClr val="black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bg-BG" sz="2200" dirty="0" smtClean="0">
                <a:solidFill>
                  <a:prstClr val="black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bg-BG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13167"/>
            <a:ext cx="3771900" cy="685800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573563"/>
            <a:ext cx="7593213" cy="426376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118819">
            <a:off x="343329" y="4364980"/>
            <a:ext cx="727234" cy="75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56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699616"/>
            <a:ext cx="6876764" cy="5157573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dirty="0" smtClean="0"/>
              <a:t>«</a:t>
            </a:r>
            <a:r>
              <a:rPr lang="ru-RU" sz="3100" dirty="0" smtClean="0"/>
              <a:t>Народните хора» </a:t>
            </a:r>
            <a:r>
              <a:rPr lang="ru-RU" sz="3100" dirty="0"/>
              <a:t>– начин за осмисляне на организирания отдих и спорт</a:t>
            </a:r>
            <a:endParaRPr lang="bg-BG" sz="3100" dirty="0"/>
          </a:p>
        </p:txBody>
      </p:sp>
    </p:spTree>
    <p:extLst>
      <p:ext uri="{BB962C8B-B14F-4D97-AF65-F5344CB8AC3E}">
        <p14:creationId xmlns:p14="http://schemas.microsoft.com/office/powerpoint/2010/main" val="3345284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4584" y="0"/>
            <a:ext cx="8229600" cy="1426170"/>
          </a:xfrm>
        </p:spPr>
        <p:txBody>
          <a:bodyPr>
            <a:noAutofit/>
          </a:bodyPr>
          <a:lstStyle/>
          <a:p>
            <a:pPr algn="ctr"/>
            <a:r>
              <a:rPr lang="bg-BG" sz="2400" dirty="0" smtClean="0"/>
              <a:t>„Бяла приказка“- Леда Милева </a:t>
            </a:r>
            <a:br>
              <a:rPr lang="bg-BG" sz="2400" dirty="0" smtClean="0"/>
            </a:br>
            <a:r>
              <a:rPr lang="bg-BG" sz="2400" dirty="0" smtClean="0"/>
              <a:t>Урок в група за обучение с иновативни елементи</a:t>
            </a:r>
            <a:endParaRPr lang="bg-BG" sz="24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437" y="1124744"/>
            <a:ext cx="7973747" cy="571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961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6034616" cy="45259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318" y="92331"/>
            <a:ext cx="9132682" cy="1143000"/>
          </a:xfrm>
        </p:spPr>
        <p:txBody>
          <a:bodyPr>
            <a:normAutofit/>
          </a:bodyPr>
          <a:lstStyle/>
          <a:p>
            <a:r>
              <a:rPr lang="bg-BG" sz="2400" dirty="0" smtClean="0"/>
              <a:t>Представяне на приказка от учители и доброволци</a:t>
            </a:r>
            <a:endParaRPr lang="bg-BG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042" y="3717032"/>
            <a:ext cx="4187957" cy="3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877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356992"/>
            <a:ext cx="4572000" cy="3429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908720"/>
            <a:ext cx="4572396" cy="3426249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32210"/>
            <a:ext cx="8579296" cy="1143000"/>
          </a:xfrm>
        </p:spPr>
        <p:txBody>
          <a:bodyPr>
            <a:noAutofit/>
          </a:bodyPr>
          <a:lstStyle/>
          <a:p>
            <a:r>
              <a:rPr lang="bg-BG" sz="2400" dirty="0" smtClean="0"/>
              <a:t>Използване на таблети за проверка на възприемането на произведението „Бяла приказка“ - тест</a:t>
            </a:r>
            <a:endParaRPr lang="bg-BG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679504" y="5896181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/>
              <a:t>Включване на гостите в иновацията на НУ „Иван Вазов“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636468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bg-BG" sz="2800" dirty="0" smtClean="0"/>
              <a:t>Занятие на „Детско полицейско управление“</a:t>
            </a:r>
            <a:endParaRPr lang="bg-BG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80728"/>
            <a:ext cx="6034616" cy="4525962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230" y="3326461"/>
            <a:ext cx="4788024" cy="359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902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4199"/>
            <a:ext cx="6034616" cy="45259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55841"/>
            <a:ext cx="3203848" cy="2478358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Урок </a:t>
            </a:r>
            <a:r>
              <a:rPr lang="ru-RU" sz="2400" dirty="0"/>
              <a:t>по родолюбие с група за патриотични и възрожденски песни „Син съм на земя прекрасна“</a:t>
            </a:r>
            <a:endParaRPr lang="bg-BG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091" y="-22840"/>
            <a:ext cx="6173458" cy="374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322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5416" y="466854"/>
            <a:ext cx="8229600" cy="1479398"/>
          </a:xfrm>
        </p:spPr>
        <p:txBody>
          <a:bodyPr>
            <a:normAutofit fontScale="90000"/>
          </a:bodyPr>
          <a:lstStyle/>
          <a:p>
            <a:pPr algn="ctr"/>
            <a:r>
              <a:rPr lang="bg-BG" sz="4800" dirty="0" smtClean="0"/>
              <a:t>   </a:t>
            </a:r>
            <a:r>
              <a:rPr lang="bg-BG" sz="4800" dirty="0" smtClean="0"/>
              <a:t>Национална програма „</a:t>
            </a:r>
            <a:r>
              <a:rPr lang="bg-BG" sz="4800" dirty="0" smtClean="0"/>
              <a:t>Иновации в действие“</a:t>
            </a:r>
            <a:endParaRPr lang="bg-BG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491686"/>
            <a:ext cx="2699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bg-B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bg-B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bg-BG" sz="1400" dirty="0"/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891030">
            <a:off x="7703600" y="119397"/>
            <a:ext cx="1341293" cy="117334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400817"/>
            <a:ext cx="8229600" cy="4525963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bg-BG" sz="3600" dirty="0" smtClean="0"/>
              <a:t>Обменни визити между</a:t>
            </a:r>
          </a:p>
          <a:p>
            <a:pPr marL="109728" indent="0">
              <a:buNone/>
            </a:pPr>
            <a:r>
              <a:rPr lang="bg-BG" sz="3600" dirty="0" smtClean="0"/>
              <a:t> НУ „Иван Вазов“ – гр. Дългопол </a:t>
            </a:r>
          </a:p>
          <a:p>
            <a:pPr marL="109728" indent="0" algn="ctr">
              <a:buNone/>
            </a:pPr>
            <a:r>
              <a:rPr lang="bg-BG" sz="3600" dirty="0" smtClean="0"/>
              <a:t>и </a:t>
            </a:r>
          </a:p>
          <a:p>
            <a:pPr marL="109728" indent="0">
              <a:buNone/>
            </a:pPr>
            <a:r>
              <a:rPr lang="bg-BG" sz="3600" dirty="0" smtClean="0"/>
              <a:t>СУ „Христо Ботев“ – гр. Кубрат</a:t>
            </a:r>
          </a:p>
          <a:p>
            <a:pPr marL="109728" indent="0" algn="ctr">
              <a:buNone/>
            </a:pPr>
            <a:r>
              <a:rPr lang="bg-BG" sz="3600" dirty="0"/>
              <a:t> </a:t>
            </a:r>
            <a:r>
              <a:rPr lang="bg-BG" sz="3600" dirty="0" smtClean="0"/>
              <a:t>     </a:t>
            </a:r>
            <a:r>
              <a:rPr lang="en-US" sz="3600" dirty="0" smtClean="0"/>
              <a:t>X-XI</a:t>
            </a:r>
            <a:r>
              <a:rPr lang="bg-BG" sz="3600" dirty="0" smtClean="0"/>
              <a:t>.2019 г.</a:t>
            </a:r>
            <a:endParaRPr lang="bg-BG" sz="3600" dirty="0"/>
          </a:p>
        </p:txBody>
      </p:sp>
    </p:spTree>
    <p:extLst>
      <p:ext uri="{BB962C8B-B14F-4D97-AF65-F5344CB8AC3E}">
        <p14:creationId xmlns:p14="http://schemas.microsoft.com/office/powerpoint/2010/main" val="260819822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g-BG" sz="3600" dirty="0" smtClean="0"/>
              <a:t>Обменна визита в НУ „Иван Вазов“</a:t>
            </a:r>
            <a:br>
              <a:rPr lang="bg-BG" sz="3600" dirty="0" smtClean="0"/>
            </a:br>
            <a:r>
              <a:rPr lang="bg-BG" sz="3600" dirty="0" smtClean="0"/>
              <a:t>08-09.11.2019г.</a:t>
            </a:r>
            <a:br>
              <a:rPr lang="bg-BG" sz="3600" dirty="0" smtClean="0"/>
            </a:br>
            <a:endParaRPr lang="bg-BG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356610" y="1103838"/>
            <a:ext cx="8787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/>
              <a:t>„Листата на брезата“ – Леда Милева</a:t>
            </a:r>
          </a:p>
          <a:p>
            <a:r>
              <a:rPr lang="bg-BG" dirty="0" smtClean="0"/>
              <a:t>Урок в групата за обучение с иновативни елементи на преподаване</a:t>
            </a:r>
            <a:endParaRPr lang="bg-BG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23430"/>
            <a:ext cx="9144000" cy="5134570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56611" y="2146641"/>
            <a:ext cx="8229600" cy="4525963"/>
          </a:xfrm>
        </p:spPr>
        <p:txBody>
          <a:bodyPr/>
          <a:lstStyle/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137714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38" y="-8154"/>
            <a:ext cx="8060147" cy="452596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276749"/>
            <a:ext cx="6372200" cy="35812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4725144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/>
              <a:t>Насърчаване на четенето чрез драматизации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747926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65" y="2204864"/>
            <a:ext cx="7543270" cy="45259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bg-BG" dirty="0" smtClean="0"/>
              <a:t>Обменна визита в СУ „Христо Ботев“ – гр. Разград</a:t>
            </a:r>
            <a:br>
              <a:rPr lang="bg-BG" dirty="0" smtClean="0"/>
            </a:br>
            <a:r>
              <a:rPr lang="bg-BG" dirty="0" smtClean="0"/>
              <a:t>24-25.10.2019г</a:t>
            </a:r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251" y="5457825"/>
            <a:ext cx="1400175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3598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72816"/>
            <a:ext cx="8693772" cy="488600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/>
              <a:t>Работа в екип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9432743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27" y="1988840"/>
            <a:ext cx="8053145" cy="45259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Включване на гостите в иновацията на НУ „Иван Вазов“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273539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90" y="1556792"/>
            <a:ext cx="7030620" cy="45259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2400" dirty="0" smtClean="0"/>
              <a:t>Обменна визита в СУ „Христо Ботев“ – гр. Кубрат 14-15.11.2019 г.</a:t>
            </a:r>
            <a:endParaRPr lang="bg-BG" sz="2400" dirty="0"/>
          </a:p>
        </p:txBody>
      </p:sp>
    </p:spTree>
    <p:extLst>
      <p:ext uri="{BB962C8B-B14F-4D97-AF65-F5344CB8AC3E}">
        <p14:creationId xmlns:p14="http://schemas.microsoft.com/office/powerpoint/2010/main" val="36772927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66" y="1417638"/>
            <a:ext cx="8758868" cy="5218825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3200" dirty="0" smtClean="0"/>
              <a:t>Играта в урочната дейност – 10 клас</a:t>
            </a:r>
            <a:endParaRPr lang="bg-BG" sz="3200" dirty="0"/>
          </a:p>
        </p:txBody>
      </p:sp>
    </p:spTree>
    <p:extLst>
      <p:ext uri="{BB962C8B-B14F-4D97-AF65-F5344CB8AC3E}">
        <p14:creationId xmlns:p14="http://schemas.microsoft.com/office/powerpoint/2010/main" val="27473979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44" y="1430012"/>
            <a:ext cx="7794512" cy="518822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Играта в урочната дейност – 2</a:t>
            </a:r>
            <a:r>
              <a:rPr lang="ru-RU" sz="3200" dirty="0" smtClean="0"/>
              <a:t> </a:t>
            </a:r>
            <a:r>
              <a:rPr lang="ru-RU" sz="3200" dirty="0"/>
              <a:t>клас</a:t>
            </a:r>
            <a:endParaRPr lang="bg-BG" sz="3200" dirty="0"/>
          </a:p>
        </p:txBody>
      </p:sp>
    </p:spTree>
    <p:extLst>
      <p:ext uri="{BB962C8B-B14F-4D97-AF65-F5344CB8AC3E}">
        <p14:creationId xmlns:p14="http://schemas.microsoft.com/office/powerpoint/2010/main" val="2571313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bg-BG" sz="3600" dirty="0" smtClean="0"/>
              <a:t>В резултат на НП „Иновации в действие“ успешно бяха обменени опит и идеи от съвместното сътрудничество между училищата.</a:t>
            </a:r>
            <a:endParaRPr lang="bg-BG" sz="3600" dirty="0"/>
          </a:p>
        </p:txBody>
      </p:sp>
    </p:spTree>
    <p:extLst>
      <p:ext uri="{BB962C8B-B14F-4D97-AF65-F5344CB8AC3E}">
        <p14:creationId xmlns:p14="http://schemas.microsoft.com/office/powerpoint/2010/main" val="3167128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65" y="1481138"/>
            <a:ext cx="7543270" cy="45259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g-BG" dirty="0" smtClean="0"/>
              <a:t>„Тест за всеки“ - обучение на учители</a:t>
            </a:r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83788"/>
            <a:ext cx="1400175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37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84" y="2132856"/>
            <a:ext cx="7543270" cy="45259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9593" y="47667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bg-BG" dirty="0" smtClean="0"/>
              <a:t>„Забавно междучасие“ с „Приказки любими и герои незабрвими“</a:t>
            </a:r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5823"/>
            <a:ext cx="1160567" cy="116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315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65" y="1481138"/>
            <a:ext cx="7543270" cy="45259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/>
              <a:t>„Забавно междучасие“</a:t>
            </a:r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" y="5457825"/>
            <a:ext cx="1400175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035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04" y="1772816"/>
            <a:ext cx="7220991" cy="4813994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g-BG" sz="2400" dirty="0" smtClean="0"/>
              <a:t>„Съдебен процес“ в четвърти клас, където обвиняем бе Котаракът в чизми, а прокурори, адвокати и съдебни заседатели- учениците</a:t>
            </a:r>
            <a:endParaRPr lang="bg-BG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7" y="5438231"/>
            <a:ext cx="1400175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465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75" y="1383358"/>
            <a:ext cx="7880250" cy="52535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Урок по БЕЛ в четвърти клас</a:t>
            </a:r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4766" y="0"/>
            <a:ext cx="1060127" cy="106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424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00" y="1435934"/>
            <a:ext cx="7843800" cy="52292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2800" dirty="0" smtClean="0"/>
              <a:t>Урок във втори клас – „Четене с разбиране със задаване на стимулиращи въпроси“</a:t>
            </a:r>
            <a:endParaRPr lang="bg-BG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31862"/>
            <a:ext cx="1400175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491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456778"/>
            <a:ext cx="4039871" cy="5386495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bg-BG" sz="2800" dirty="0" smtClean="0"/>
              <a:t>Включване на ученици от НУ „Иван Вазов“ в иновацията на СУ „Христо Ботев“ – проект „Когато се сдружат мишките и книжките“</a:t>
            </a:r>
            <a:endParaRPr lang="bg-BG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88" y="1555953"/>
            <a:ext cx="1316591" cy="13165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8" y="3017399"/>
            <a:ext cx="5094808" cy="382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301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5020</TotalTime>
  <Words>352</Words>
  <Application>Microsoft Office PowerPoint</Application>
  <PresentationFormat>On-screen Show (4:3)</PresentationFormat>
  <Paragraphs>44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Lucida Sans Unicode</vt:lpstr>
      <vt:lpstr>Times New Roman</vt:lpstr>
      <vt:lpstr>Verdana</vt:lpstr>
      <vt:lpstr>Wingdings 2</vt:lpstr>
      <vt:lpstr>Wingdings 3</vt:lpstr>
      <vt:lpstr>Concourse</vt:lpstr>
      <vt:lpstr>   Национална програма „Иновации в действие“</vt:lpstr>
      <vt:lpstr>Обменна визита в СУ „Христо Ботев“ – гр. Разград 24-25.10.2019г</vt:lpstr>
      <vt:lpstr>„Тест за всеки“ - обучение на учители</vt:lpstr>
      <vt:lpstr>„Забавно междучасие“ с „Приказки любими и герои незабрвими“</vt:lpstr>
      <vt:lpstr>„Забавно междучасие“</vt:lpstr>
      <vt:lpstr>„Съдебен процес“ в четвърти клас, където обвиняем бе Котаракът в чизми, а прокурори, адвокати и съдебни заседатели- учениците</vt:lpstr>
      <vt:lpstr>Урок по БЕЛ в четвърти клас</vt:lpstr>
      <vt:lpstr>Урок във втори клас – „Четене с разбиране със задаване на стимулиращи въпроси“</vt:lpstr>
      <vt:lpstr>Включване на ученици от НУ „Иван Вазов“ в иновацията на СУ „Христо Ботев“ – проект „Когато се сдружат мишките и книжките“</vt:lpstr>
      <vt:lpstr> Обменна визита в Начално  училище  “Иван Вазов” гр. Дългопол, обл. Варна 21-22.11.2019г. </vt:lpstr>
      <vt:lpstr> «Народните хора» – начин за осмисляне на организирания отдих и спорт</vt:lpstr>
      <vt:lpstr>„Бяла приказка“- Леда Милева  Урок в група за обучение с иновативни елементи</vt:lpstr>
      <vt:lpstr>Представяне на приказка от учители и доброволци</vt:lpstr>
      <vt:lpstr>Използване на таблети за проверка на възприемането на произведението „Бяла приказка“ - тест</vt:lpstr>
      <vt:lpstr>Занятие на „Детско полицейско управление“</vt:lpstr>
      <vt:lpstr>Урок по родолюбие с група за патриотични и възрожденски песни „Син съм на земя прекрасна“</vt:lpstr>
      <vt:lpstr>   Национална програма „Иновации в действие“</vt:lpstr>
      <vt:lpstr>Обменна визита в НУ „Иван Вазов“ 08-09.11.2019г. </vt:lpstr>
      <vt:lpstr>PowerPoint Presentation</vt:lpstr>
      <vt:lpstr>Работа в екип</vt:lpstr>
      <vt:lpstr>Включване на гостите в иновацията на НУ „Иван Вазов“</vt:lpstr>
      <vt:lpstr>Обменна визита в СУ „Христо Ботев“ – гр. Кубрат 14-15.11.2019 г.</vt:lpstr>
      <vt:lpstr>Играта в урочната дейност – 10 клас</vt:lpstr>
      <vt:lpstr>Играта в урочната дейност – 2 клас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ДОБРИ  ПРАКТИКИ  В НАЧАЛНО  УЧИЛИЩЕ  “ИВАН  ВАЗОВ” – ГР. ДЪЛГОПОЛ  ЗА  НАМАЛЯВАНЕ  ДЕЛА НА  ПРЕЖДЕВРЕМЕННО НАПУСНАЛИТЕ  ОБРАЗОВАТЕЛНАТА  СИСТЕМА</dc:title>
  <dc:creator>pc</dc:creator>
  <cp:lastModifiedBy>ThinkPad</cp:lastModifiedBy>
  <cp:revision>468</cp:revision>
  <dcterms:created xsi:type="dcterms:W3CDTF">2006-08-16T00:00:00Z</dcterms:created>
  <dcterms:modified xsi:type="dcterms:W3CDTF">2019-12-08T20:58:27Z</dcterms:modified>
</cp:coreProperties>
</file>