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381" r:id="rId3"/>
    <p:sldId id="384" r:id="rId4"/>
    <p:sldId id="383" r:id="rId5"/>
    <p:sldId id="382" r:id="rId6"/>
    <p:sldId id="387" r:id="rId7"/>
    <p:sldId id="385" r:id="rId8"/>
    <p:sldId id="386" r:id="rId9"/>
    <p:sldId id="391" r:id="rId10"/>
    <p:sldId id="380" r:id="rId11"/>
    <p:sldId id="388" r:id="rId12"/>
    <p:sldId id="389" r:id="rId13"/>
    <p:sldId id="390" r:id="rId14"/>
    <p:sldId id="393" r:id="rId15"/>
    <p:sldId id="392" r:id="rId16"/>
    <p:sldId id="395" r:id="rId17"/>
    <p:sldId id="397" r:id="rId18"/>
    <p:sldId id="396" r:id="rId19"/>
    <p:sldId id="398" r:id="rId20"/>
    <p:sldId id="399" r:id="rId21"/>
    <p:sldId id="400" r:id="rId22"/>
    <p:sldId id="401" r:id="rId23"/>
    <p:sldId id="402" r:id="rId24"/>
    <p:sldId id="403" r:id="rId25"/>
    <p:sldId id="4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6" autoAdjust="0"/>
    <p:restoredTop sz="94660"/>
  </p:normalViewPr>
  <p:slideViewPr>
    <p:cSldViewPr>
      <p:cViewPr varScale="1">
        <p:scale>
          <a:sx n="73" d="100"/>
          <a:sy n="73" d="100"/>
        </p:scale>
        <p:origin x="12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0CC3-7B40-49BF-92DB-9D6707818B54}" type="datetimeFigureOut">
              <a:rPr lang="bg-BG" smtClean="0"/>
              <a:pPr/>
              <a:t>8.12.2019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B736-26B8-40AD-80BF-0CA889B71D1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92832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F9B6-5A7D-4B2D-B372-8BB0FBA48CDF}" type="datetimeFigureOut">
              <a:rPr lang="bg-BG" smtClean="0"/>
              <a:pPr/>
              <a:t>8.12.2019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CA1A1-C7A2-4EB5-93FD-0EE2517A5FE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932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16" y="466854"/>
            <a:ext cx="8229600" cy="147939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dirty="0" smtClean="0"/>
              <a:t>   </a:t>
            </a:r>
            <a:r>
              <a:rPr lang="bg-BG" sz="4800" dirty="0" smtClean="0"/>
              <a:t>Национална програма „</a:t>
            </a:r>
            <a:r>
              <a:rPr lang="bg-BG" sz="4800" dirty="0" smtClean="0"/>
              <a:t>Иновации в действие“</a:t>
            </a:r>
            <a:endParaRPr lang="bg-BG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91686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bg-BG" sz="1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1030">
            <a:off x="7703600" y="119397"/>
            <a:ext cx="1341293" cy="11733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00817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bg-BG" sz="3600" dirty="0" smtClean="0"/>
              <a:t>Обменни визити между</a:t>
            </a:r>
          </a:p>
          <a:p>
            <a:pPr marL="109728" indent="0">
              <a:buNone/>
            </a:pPr>
            <a:r>
              <a:rPr lang="bg-BG" sz="3600" dirty="0" smtClean="0"/>
              <a:t> НУ „Иван Вазов“ – гр. Дългопол </a:t>
            </a:r>
          </a:p>
          <a:p>
            <a:pPr marL="109728" indent="0" algn="ctr">
              <a:buNone/>
            </a:pPr>
            <a:r>
              <a:rPr lang="bg-BG" sz="3600" dirty="0" smtClean="0"/>
              <a:t>и </a:t>
            </a:r>
          </a:p>
          <a:p>
            <a:pPr marL="109728" indent="0">
              <a:buNone/>
            </a:pPr>
            <a:r>
              <a:rPr lang="bg-BG" sz="3600" dirty="0" smtClean="0"/>
              <a:t>СУ „Христо Ботев“ – гр. Разград</a:t>
            </a:r>
          </a:p>
          <a:p>
            <a:pPr marL="109728" indent="0" algn="ctr">
              <a:buNone/>
            </a:pPr>
            <a:r>
              <a:rPr lang="bg-BG" sz="3600" dirty="0"/>
              <a:t> </a:t>
            </a:r>
            <a:r>
              <a:rPr lang="bg-BG" sz="3600" dirty="0" smtClean="0"/>
              <a:t>     </a:t>
            </a:r>
            <a:r>
              <a:rPr lang="en-US" sz="3600" dirty="0" smtClean="0"/>
              <a:t>X-XI</a:t>
            </a:r>
            <a:r>
              <a:rPr lang="bg-BG" sz="3600" dirty="0" smtClean="0"/>
              <a:t>.2019 г.</a:t>
            </a:r>
            <a:endParaRPr lang="bg-BG" sz="36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3771900" y="113142"/>
            <a:ext cx="5420188" cy="2202691"/>
          </a:xfrm>
          <a:ln>
            <a:noFill/>
          </a:ln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tabLst>
                <a:tab pos="3014980" algn="ctr"/>
                <a:tab pos="6030595" algn="r"/>
              </a:tabLst>
            </a:pPr>
            <a:r>
              <a:rPr lang="bg-BG" sz="36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bg-BG" sz="36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bg-BG" sz="36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Обменна визита в</a:t>
            </a:r>
            <a:r>
              <a:rPr lang="bg-BG" sz="36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bg-BG" sz="36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bg-BG" sz="2700" b="0" dirty="0" smtClean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Начално  </a:t>
            </a:r>
            <a:r>
              <a:rPr lang="bg-BG" sz="2700" b="0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училище </a:t>
            </a:r>
            <a:r>
              <a:rPr lang="bg-BG" sz="2700" b="0" dirty="0" smtClean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bg-BG" sz="2700" b="0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Иван Вазов”</a:t>
            </a:r>
            <a:br>
              <a:rPr lang="bg-BG" sz="2700" b="0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700" b="0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гр. Дългопол, обл. </a:t>
            </a:r>
            <a:r>
              <a:rPr lang="bg-BG" sz="2700" b="0" dirty="0" smtClean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Варна</a:t>
            </a:r>
            <a:br>
              <a:rPr lang="bg-BG" sz="2700" b="0" dirty="0" smtClean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200" dirty="0"/>
              <a:t>21-22.11.2019г.</a:t>
            </a:r>
            <a:r>
              <a:rPr lang="bg-BG" sz="2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bg-BG" sz="2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bg-BG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3167"/>
            <a:ext cx="3771900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73563"/>
            <a:ext cx="7593213" cy="42637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18819">
            <a:off x="343329" y="4364980"/>
            <a:ext cx="727234" cy="7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99616"/>
            <a:ext cx="6876764" cy="51575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sz="3100" dirty="0" smtClean="0"/>
              <a:t>Народните хора» </a:t>
            </a:r>
            <a:r>
              <a:rPr lang="ru-RU" sz="3100" dirty="0"/>
              <a:t>– начин за осмисляне на организирания отдих и спорт</a:t>
            </a:r>
            <a:endParaRPr lang="bg-BG" sz="3100" dirty="0"/>
          </a:p>
        </p:txBody>
      </p:sp>
    </p:spTree>
    <p:extLst>
      <p:ext uri="{BB962C8B-B14F-4D97-AF65-F5344CB8AC3E}">
        <p14:creationId xmlns:p14="http://schemas.microsoft.com/office/powerpoint/2010/main" val="334528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584" y="0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bg-BG" sz="2400" dirty="0" smtClean="0"/>
              <a:t>„Бяла приказка“- Леда Милева </a:t>
            </a:r>
            <a:br>
              <a:rPr lang="bg-BG" sz="2400" dirty="0" smtClean="0"/>
            </a:br>
            <a:r>
              <a:rPr lang="bg-BG" sz="2400" dirty="0" smtClean="0"/>
              <a:t>Урок в група за обучение с иновативни елементи</a:t>
            </a:r>
            <a:endParaRPr lang="bg-BG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437" y="1124744"/>
            <a:ext cx="7973747" cy="57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6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18" y="92331"/>
            <a:ext cx="9132682" cy="114300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Представяне на приказка от учители и доброволци</a:t>
            </a:r>
            <a:endParaRPr lang="bg-BG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2" y="3717032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572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908720"/>
            <a:ext cx="4572396" cy="34262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210"/>
            <a:ext cx="8579296" cy="1143000"/>
          </a:xfrm>
        </p:spPr>
        <p:txBody>
          <a:bodyPr>
            <a:noAutofit/>
          </a:bodyPr>
          <a:lstStyle/>
          <a:p>
            <a:r>
              <a:rPr lang="bg-BG" sz="2400" dirty="0" smtClean="0"/>
              <a:t>Използване на таблети за проверка на възприемането на произведението „Бяла приказка“ - тест</a:t>
            </a:r>
            <a:endParaRPr lang="bg-B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9504" y="589618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Включване на гостите в иновацията на НУ „Иван Вазов“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63646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/>
              <a:t>Занятие на „Детско полицейско управление“</a:t>
            </a:r>
            <a:endParaRPr lang="bg-BG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6034616" cy="45259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30" y="3326461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0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199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5841"/>
            <a:ext cx="3203848" cy="247835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Урок </a:t>
            </a:r>
            <a:r>
              <a:rPr lang="ru-RU" sz="2400" dirty="0"/>
              <a:t>по родолюбие с група за патриотични и възрожденски песни „Син съм на земя прекрасна“</a:t>
            </a:r>
            <a:endParaRPr lang="bg-BG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91" y="-22840"/>
            <a:ext cx="6173458" cy="37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2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16" y="466854"/>
            <a:ext cx="8229600" cy="147939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dirty="0" smtClean="0"/>
              <a:t>   </a:t>
            </a:r>
            <a:r>
              <a:rPr lang="bg-BG" sz="4800" dirty="0" smtClean="0"/>
              <a:t>Национална програма „</a:t>
            </a:r>
            <a:r>
              <a:rPr lang="bg-BG" sz="4800" dirty="0" smtClean="0"/>
              <a:t>Иновации в действие“</a:t>
            </a:r>
            <a:endParaRPr lang="bg-BG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91686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bg-BG" sz="1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1030">
            <a:off x="7703600" y="119397"/>
            <a:ext cx="1341293" cy="11733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00817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bg-BG" sz="3600" dirty="0" smtClean="0"/>
              <a:t>Обменни визити между</a:t>
            </a:r>
          </a:p>
          <a:p>
            <a:pPr marL="109728" indent="0">
              <a:buNone/>
            </a:pPr>
            <a:r>
              <a:rPr lang="bg-BG" sz="3600" dirty="0" smtClean="0"/>
              <a:t> НУ „Иван Вазов“ – гр. Дългопол </a:t>
            </a:r>
          </a:p>
          <a:p>
            <a:pPr marL="109728" indent="0" algn="ctr">
              <a:buNone/>
            </a:pPr>
            <a:r>
              <a:rPr lang="bg-BG" sz="3600" dirty="0" smtClean="0"/>
              <a:t>и </a:t>
            </a:r>
          </a:p>
          <a:p>
            <a:pPr marL="109728" indent="0">
              <a:buNone/>
            </a:pPr>
            <a:r>
              <a:rPr lang="bg-BG" sz="3600" dirty="0" smtClean="0"/>
              <a:t>СУ „Христо Ботев“ – гр. Кубрат</a:t>
            </a:r>
          </a:p>
          <a:p>
            <a:pPr marL="109728" indent="0" algn="ctr">
              <a:buNone/>
            </a:pPr>
            <a:r>
              <a:rPr lang="bg-BG" sz="3600" dirty="0"/>
              <a:t> </a:t>
            </a:r>
            <a:r>
              <a:rPr lang="bg-BG" sz="3600" dirty="0" smtClean="0"/>
              <a:t>     </a:t>
            </a:r>
            <a:r>
              <a:rPr lang="en-US" sz="3600" dirty="0" smtClean="0"/>
              <a:t>X-XI</a:t>
            </a:r>
            <a:r>
              <a:rPr lang="bg-BG" sz="3600" dirty="0" smtClean="0"/>
              <a:t>.2019 г.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6081982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3600" dirty="0" smtClean="0"/>
              <a:t>Обменна визита в НУ „Иван Вазов“</a:t>
            </a:r>
            <a:br>
              <a:rPr lang="bg-BG" sz="3600" dirty="0" smtClean="0"/>
            </a:br>
            <a:r>
              <a:rPr lang="bg-BG" sz="3600" dirty="0" smtClean="0"/>
              <a:t>08-09.11.2019г.</a:t>
            </a:r>
            <a:br>
              <a:rPr lang="bg-BG" sz="3600" dirty="0" smtClean="0"/>
            </a:br>
            <a:endParaRPr lang="bg-BG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6610" y="1103838"/>
            <a:ext cx="878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„Листата на брезата“ – Леда Милева</a:t>
            </a:r>
          </a:p>
          <a:p>
            <a:r>
              <a:rPr lang="bg-BG" dirty="0" smtClean="0"/>
              <a:t>Урок в групата за обучение с иновативни елементи на преподаване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3430"/>
            <a:ext cx="9144000" cy="513457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6611" y="2146641"/>
            <a:ext cx="8229600" cy="4525963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771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8" y="-8154"/>
            <a:ext cx="8060147" cy="4525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76749"/>
            <a:ext cx="6372200" cy="3581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72514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Насърчаване на четенето чрез драматизации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4792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5" y="2204864"/>
            <a:ext cx="754327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Обменна визита в СУ „Христо Ботев“ – гр. Разград</a:t>
            </a:r>
            <a:br>
              <a:rPr lang="bg-BG" dirty="0" smtClean="0"/>
            </a:br>
            <a:r>
              <a:rPr lang="bg-BG" dirty="0" smtClean="0"/>
              <a:t>24-25.10.2019г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51" y="5457825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5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93772" cy="4886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Работа в екип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4327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7" y="1988840"/>
            <a:ext cx="805314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Включване на гостите в иновацията на НУ „Иван Вазов“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2735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0" y="1556792"/>
            <a:ext cx="703062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/>
              <a:t>Обменна визита в СУ „Христо Ботев“ – гр. Кубрат 14-15.11.2019 г.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67729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6" y="1417638"/>
            <a:ext cx="8758868" cy="5218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 smtClean="0"/>
              <a:t>Играта в урочната дейност – 10 клас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747397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4" y="1430012"/>
            <a:ext cx="7794512" cy="51882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Играта в урочната дейност – 2</a:t>
            </a:r>
            <a:r>
              <a:rPr lang="ru-RU" sz="3200" dirty="0" smtClean="0"/>
              <a:t> </a:t>
            </a:r>
            <a:r>
              <a:rPr lang="ru-RU" sz="3200" dirty="0"/>
              <a:t>клас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57131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bg-BG" sz="3600" dirty="0" smtClean="0"/>
              <a:t>В резултат на НП „Иновации в действие“ успешно бяха обменени опит и идеи от съвместното сътрудничество между училищата.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16712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5" y="1481138"/>
            <a:ext cx="754327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„Тест за всеки“ - обучение на учители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3788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4" y="2132856"/>
            <a:ext cx="754327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593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„Забавно междучасие“ с „Приказки любими и герои незабрвими“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823"/>
            <a:ext cx="1160567" cy="11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5" y="1481138"/>
            <a:ext cx="754327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„Забавно междучасие“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" y="5457825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3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4" y="1772816"/>
            <a:ext cx="7220991" cy="48139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400" dirty="0" smtClean="0"/>
              <a:t>„Съдебен процес“ в четвърти клас, където обвиняем бе Котаракът в чизми, а прокурори, адвокати и съдебни заседатели- учениците</a:t>
            </a:r>
            <a:endParaRPr lang="bg-BG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" y="5438231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6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5" y="1383358"/>
            <a:ext cx="7880250" cy="5253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Урок по БЕЛ в четвърти клас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766" y="0"/>
            <a:ext cx="1060127" cy="10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2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0" y="1435934"/>
            <a:ext cx="7843800" cy="52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Урок във втори клас – „Четене с разбиране със задаване на стимулиращи въпроси“</a:t>
            </a:r>
            <a:endParaRPr lang="bg-BG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1862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9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56778"/>
            <a:ext cx="4039871" cy="53864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g-BG" sz="2800" dirty="0" smtClean="0"/>
              <a:t>Включване на ученици от НУ „Иван Вазов“ в иновацията на СУ „Христо Ботев“ – проект „Когато се сдружат мишките и книжките“</a:t>
            </a:r>
            <a:endParaRPr lang="bg-BG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555953"/>
            <a:ext cx="1316591" cy="1316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" y="3017399"/>
            <a:ext cx="5094808" cy="38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5020</TotalTime>
  <Words>352</Words>
  <Application>Microsoft Office PowerPoint</Application>
  <PresentationFormat>On-screen Show (4:3)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Национална програма „Иновации в действие“</vt:lpstr>
      <vt:lpstr>Обменна визита в СУ „Христо Ботев“ – гр. Разград 24-25.10.2019г</vt:lpstr>
      <vt:lpstr>„Тест за всеки“ - обучение на учители</vt:lpstr>
      <vt:lpstr>„Забавно междучасие“ с „Приказки любими и герои незабрвими“</vt:lpstr>
      <vt:lpstr>„Забавно междучасие“</vt:lpstr>
      <vt:lpstr>„Съдебен процес“ в четвърти клас, където обвиняем бе Котаракът в чизми, а прокурори, адвокати и съдебни заседатели- учениците</vt:lpstr>
      <vt:lpstr>Урок по БЕЛ в четвърти клас</vt:lpstr>
      <vt:lpstr>Урок във втори клас – „Четене с разбиране със задаване на стимулиращи въпроси“</vt:lpstr>
      <vt:lpstr>Включване на ученици от НУ „Иван Вазов“ в иновацията на СУ „Христо Ботев“ – проект „Когато се сдружат мишките и книжките“</vt:lpstr>
      <vt:lpstr> Обменна визита в Начално  училище  “Иван Вазов” гр. Дългопол, обл. Варна 21-22.11.2019г. </vt:lpstr>
      <vt:lpstr> «Народните хора» – начин за осмисляне на организирания отдих и спорт</vt:lpstr>
      <vt:lpstr>„Бяла приказка“- Леда Милева  Урок в група за обучение с иновативни елементи</vt:lpstr>
      <vt:lpstr>Представяне на приказка от учители и доброволци</vt:lpstr>
      <vt:lpstr>Използване на таблети за проверка на възприемането на произведението „Бяла приказка“ - тест</vt:lpstr>
      <vt:lpstr>Занятие на „Детско полицейско управление“</vt:lpstr>
      <vt:lpstr>Урок по родолюбие с група за патриотични и възрожденски песни „Син съм на земя прекрасна“</vt:lpstr>
      <vt:lpstr>   Национална програма „Иновации в действие“</vt:lpstr>
      <vt:lpstr>Обменна визита в НУ „Иван Вазов“ 08-09.11.2019г. </vt:lpstr>
      <vt:lpstr>PowerPoint Presentation</vt:lpstr>
      <vt:lpstr>Работа в екип</vt:lpstr>
      <vt:lpstr>Включване на гостите в иновацията на НУ „Иван Вазов“</vt:lpstr>
      <vt:lpstr>Обменна визита в СУ „Христо Ботев“ – гр. Кубрат 14-15.11.2019 г.</vt:lpstr>
      <vt:lpstr>Играта в урочната дейност – 10 клас</vt:lpstr>
      <vt:lpstr>Играта в урочната дейност – 2 клас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  ПРАКТИКИ  В НАЧАЛНО  УЧИЛИЩЕ  “ИВАН  ВАЗОВ” – ГР. ДЪЛГОПОЛ  ЗА  НАМАЛЯВАНЕ  ДЕЛА НА  ПРЕЖДЕВРЕМЕННО НАПУСНАЛИТЕ  ОБРАЗОВАТЕЛНАТА  СИСТЕМА</dc:title>
  <dc:creator>pc</dc:creator>
  <cp:lastModifiedBy>ThinkPad</cp:lastModifiedBy>
  <cp:revision>468</cp:revision>
  <dcterms:created xsi:type="dcterms:W3CDTF">2006-08-16T00:00:00Z</dcterms:created>
  <dcterms:modified xsi:type="dcterms:W3CDTF">2019-12-08T20:58:27Z</dcterms:modified>
</cp:coreProperties>
</file>