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78" r:id="rId2"/>
    <p:sldId id="256" r:id="rId3"/>
    <p:sldId id="257" r:id="rId4"/>
    <p:sldId id="279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81" autoAdjust="0"/>
  </p:normalViewPr>
  <p:slideViewPr>
    <p:cSldViewPr>
      <p:cViewPr varScale="1">
        <p:scale>
          <a:sx n="37" d="100"/>
          <a:sy n="37" d="100"/>
        </p:scale>
        <p:origin x="1476" y="-3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793F89A-6129-4134-B326-263C39F2D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12B8EE-849A-424D-A725-702F4EF8440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1D18B1-2B1B-4925-B9FA-8C06F2156EA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93EC7D-3500-4C24-9B66-6C55E52B859A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ea typeface="Droid Sans Fallback" charset="0"/>
                <a:cs typeface="Droid Sans Fallback" charset="0"/>
              </a:rPr>
              <a:t>1. Бранденбургската порта; 2. Сградата на Райхстага; 3. Берлинската стена; 4. централата на BMW; 5. Мост над Рейн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80EB50-2124-47D6-9D3B-EAD12568A17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1E6E35-1F0A-468D-8C05-12F8945A994D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ИТАЛИЯ - държава в Южна Европа, в централната част на Средиземноморието. Заема Апенинския полуостров, островите Сицилия, Сардиния и др. по-малки. Официалният език е италиански. Повечето вярващи са католици. Административно разделение: 20 административни района, включително 94 провинции. Столицата е Рим. Държавният глава е президентът. Законодателна власт - двукамарен парламент (Камара на депутатите и Сенат). Активни вулкани (Везувий, Етна). Основните реки са По, Арно и Тибър; Езерото Гарда, Лаго Маджоре, Комо.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E4264E-35AC-4AF0-8353-9F3594FD160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8BC649-B332-4971-8D87-2D80E3DB0FFA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>
              <a:spcBef>
                <a:spcPts val="450"/>
              </a:spcBef>
              <a:buClrTx/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Кулата в Пиза 2; Колизеумът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3.  Площадът пред базиликата „Свети Петър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4.Понте Векио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</a:t>
            </a:r>
          </a:p>
          <a:p>
            <a:pPr marL="228600" indent="-228600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5 .Миланската катедрала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88AEF9-D4E4-4D10-85E7-E6A7E506096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71BC5A-11BD-46F2-B057-82A817340A86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Гърция</a:t>
            </a:r>
            <a:r>
              <a:rPr lang="ru-RU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официално </a:t>
            </a:r>
            <a:r>
              <a:rPr lang="ru-RU" sz="1200" b="1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Гръцка република</a:t>
            </a:r>
            <a:r>
              <a:rPr lang="ru-RU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е държава в Югоизточна Европа, заемаща най-южната част на Балканския полуостров. Граничи с Албания, Република Македония и България на север, с Турция на изток, със Средиземно море на юг, с Йонийско море на запад. Официалният език е гръцки. Столицата е Атина. Гърция има няколко големи реки, сред които Алиакмонас (Бистрица), Стримонас (Струма), Аксиос (Вардар), Нестос (Места) и Еврос (Марица). Големите езера в Гърция са Преспанско езеро, Корония (Лъгадинско) и Волви (Бешичко).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386EE5-4535-48DA-95FF-701ADB516E8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2DCCD5-FFD8-447F-95FD-35045404C2D1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1. Храм</a:t>
            </a:r>
            <a:r>
              <a:rPr lang="ru-RU" baseline="0" dirty="0" smtClean="0">
                <a:ea typeface="Droid Sans Fallback" charset="0"/>
                <a:cs typeface="Droid Sans Fallback" charset="0"/>
              </a:rPr>
              <a:t> на</a:t>
            </a:r>
            <a:r>
              <a:rPr lang="ru-RU" dirty="0" smtClean="0">
                <a:ea typeface="Droid Sans Fallback" charset="0"/>
                <a:cs typeface="Droid Sans Fallback" charset="0"/>
              </a:rPr>
              <a:t> Нике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2. Партенон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3.</a:t>
            </a:r>
            <a:r>
              <a:rPr lang="ru-RU" baseline="0" dirty="0" smtClean="0">
                <a:ea typeface="Droid Sans Fallback" charset="0"/>
                <a:cs typeface="Droid Sans Fallback" charset="0"/>
              </a:rPr>
              <a:t> Платаном-замък на кръстоносците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4.Древногръцка маска</a:t>
            </a:r>
            <a:r>
              <a:rPr lang="en-US" dirty="0" smtClean="0">
                <a:ea typeface="Droid Sans Fallback" charset="0"/>
                <a:cs typeface="Droid Sans Fallback" charset="0"/>
              </a:rPr>
              <a:t>;</a:t>
            </a:r>
            <a:r>
              <a:rPr lang="ru-RU" dirty="0" smtClean="0">
                <a:ea typeface="Droid Sans Fallback" charset="0"/>
                <a:cs typeface="Droid Sans Fallback" charset="0"/>
              </a:rPr>
              <a:t> 5. връх Ликавитос в Атина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2DF424-3053-45F7-9420-6C4BA6D3BE49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r>
              <a:rPr lang="ru-RU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Русѝя (на руски: Росси́я) или Ру̀ска федера̀ция (на руски: Росси́йская Федера́ция) е държава в Европа и Азия, заемаща източната част (38,6 %) на Европа и северната част (30,7 %) на Азия.</a:t>
            </a:r>
          </a:p>
          <a:p>
            <a:r>
              <a:rPr lang="ru-RU" sz="1200" b="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Тя е най-голямата по територия държава в света. Обхваща обширни територии в Източна Европа и Северна Азия. Русия граничи с 18 държави – с 16 по суша (12 в Европа и 4 в Азия) и с 2 по вода (със САЩ при Беринговия пролив и с Япония при Южнокурилския пролив).</a:t>
            </a:r>
            <a:endParaRPr lang="ru-RU" b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589815-EC33-4ADA-8B6A-A47998CB9E76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4AF9B5-EA71-4265-9F93-D3114F9E3DB8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7013" indent="-227013" eaLnBrk="1" hangingPunct="1">
              <a:spcBef>
                <a:spcPts val="450"/>
              </a:spcBef>
              <a:buFont typeface="Times New Roman" pitchFamily="16" charset="0"/>
              <a:buAutoNum type="arabicPeriod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Триумфална арка  Кутузовски; 2. Изглед към Кремъл; 3. Камбанарията на Иван Велики в Кремъл; 4. Фонтан на приятелство във Всеруския изложбен център;</a:t>
            </a:r>
          </a:p>
          <a:p>
            <a:pPr marL="227013" indent="-227013" eaLnBrk="1" hangingPunct="1">
              <a:spcBef>
                <a:spcPts val="450"/>
              </a:spcBef>
              <a:buFont typeface="Times New Roman" pitchFamily="16" charset="0"/>
              <a:buAutoNum type="arabicPeriod"/>
              <a:tabLst>
                <a:tab pos="227013" algn="l"/>
                <a:tab pos="1141413" algn="l"/>
                <a:tab pos="2055813" algn="l"/>
                <a:tab pos="2970213" algn="l"/>
                <a:tab pos="3884613" algn="l"/>
                <a:tab pos="4799013" algn="l"/>
                <a:tab pos="5713413" algn="l"/>
                <a:tab pos="6627813" algn="l"/>
                <a:tab pos="7542213" algn="l"/>
                <a:tab pos="8456613" algn="l"/>
                <a:tab pos="9371013" algn="l"/>
                <a:tab pos="10285413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5. Църква на Рождество Христово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F4F7BE-C78D-4135-BBEC-1BD472AE4AA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F17689-41B4-4CD2-AF54-035E51FC6615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ШВЕЦИЯ- Кралство Швеция - държава в северна  Европа, на Скандинавския полуостров. Официалният език е шведски. Вярващите са лутерани.  Столицата е Стокхолм. Конституционна монархия. Държавният глава е кралят. Законодателна власт - Парламент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8C1547-2944-48ED-AB9F-5AE8BD471BC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979214-E805-4A2D-AE8F-CD9580C6FD1A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1. Панорама на Стокхолм; 2. Кралска опера; 3. Изглед към Стокхолм; 4. кметство; 5. Кралска охрана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D442D7-90C8-402D-8A92-466A6949950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75F48A-8424-4CA1-BDE4-D9E79421A908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Република Сърбия (на сръбски: Република Србија) е държава в Югоизточна Европа. На север Сърбия граничи с Унгария, на изток – с Румъния и България, на юг – със Северна Македония и с частично признатата държава Косово, на югозапад – с Черна гора, а на запад – с Босна и Херцеговина и Хърватия. Столицата ѝ е Белград. Основните реки са Дунав, Тиса, Сава, Морава, Дрина.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E328B3-F8D4-43CE-88EC-286190558B1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D53434-0BC7-4754-82CF-025322ED355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34009E-85EA-4081-982C-C5E58462CEF5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1. Победител - огромен паметник, издигнат на най-високата точка на крепостта Белград Калемегдан след Първата световна война; 2. Крепостта Петроварадин на Дунава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3. Мостове през Дунава в Нови Сад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E8754F-BACD-497D-B864-775A3950802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20032C-3DC2-4884-9D89-035A5A26F8F4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ЧЕХИЯ (Cechy), Чешка република ,</a:t>
            </a:r>
            <a:r>
              <a:rPr lang="ru-RU" baseline="0" dirty="0" smtClean="0">
                <a:latin typeface="Arial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държава в централна Европа. Официалният език е чешки. Повечето вярващи са католици. Административно разделение: 75 области. Столицата е Прага. Държавният глава е президентът. Законодателна власт - двукамарен парламент (Сенат и Камара на депутатите).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4D003-7933-4175-8E53-82E0BFCB8A2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66C461-265D-4324-AEB0-34C17C8E0315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1. Катедралата Свети Вит 2. Изглед на Прага 3. Църквата на Света Богородица 4. Църквата на Свети Тома; 5. Катедралата Свети Никола</a:t>
            </a:r>
            <a:endParaRPr lang="ru-RU" dirty="0" smtClean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D69B88-9A6F-4474-A7A2-E83A0D54EDF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AD9F23-6217-480D-BCE0-890D89611D39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УКРАЙНА, (Україна), е държава в Източна Европа. Тя граничи с Черно море и Азовско море на юг, с Русия на изток, с Беларус на север и с Полша, Словакия, Унгария, Румъния и Молдова на запад.. Вярващите са предимно православни християни. . Столицата е Киев. Държавният глава е президентът. Законодателният орган е Върховният съвет (Върховната Рада).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Основните реки са Днепър, Юж. Буг, , Прут, Днестър, устието на Дунав; 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6D74FB-7F97-441F-BBC5-2F45D4E859D2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1FA563-BA52-4E2C-9864-8F88F71BEB23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ea typeface="Droid Sans Fallback" charset="0"/>
                <a:cs typeface="Droid Sans Fallback" charset="0"/>
              </a:rPr>
              <a:t>1. Централната улица на Киев - Khreshchatyk; 2. Катедралата "Св. София"; 3. Киевско-Печерска лавра; 4. Паричната единица е украинска гривна; 5. Изглед към Днепър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Репу̀блика Бълга̀рия е държава в Югоизточна Европа. Разположена е в източната част на Балканския полуостров и заема 23% от неговата територия. Граничи на север с Румъния; на запад със Сърбия и Северна Македония; на юг с Гърция и на югоизток с Турция. На изток, по протежение на бреговата ивица, страната се мие от водите на Черно море. Столица- София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93F89A-6129-4134-B326-263C39F2DF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1. Пещера- Проходна; 2. Паметник на свободата “Шипка”; 3.</a:t>
            </a:r>
            <a:r>
              <a:rPr lang="bg-BG" baseline="0" dirty="0" smtClean="0"/>
              <a:t> Рилски манастир; 4. </a:t>
            </a:r>
            <a:r>
              <a:rPr lang="bg-BG" baseline="0" smtClean="0"/>
              <a:t>Белоградчишки скали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93F89A-6129-4134-B326-263C39F2DF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E44CE7-BFBB-40EB-B447-EE357B4022E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FA64DE-2509-4958-A17D-8DB9BD3B88BF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latin typeface="Arial" charset="0"/>
                <a:ea typeface="Droid Sans Fallback" charset="0"/>
                <a:cs typeface="Droid Sans Fallback" charset="0"/>
              </a:rPr>
              <a:t>ФРАНЦИЯ - държава в Западна Европа, на запад и север, се измива от водите на Атлантическия океан и Ламанша, на юг - от Средиземно море. Официалният език е френски. Вярващите са предимно католици.  Структурата на Франция включва: задгранични департаменти - Гваделупа, Мартиника, Гвиана, Реюнион, Сен Пиер и Микелон; Отвъдморски територии - островите Нова Каледония, Френска Полинезия и др. Столицата е Париж. Държавният глава е президентът. Законодателната власт е двукамарен парламент (Народно събрание и Сенат). Големи реки - Сена, Рона, Лоара, Гарон; на изток - част от Рейн. Най-високият връх на Франция и Запада. Европа - Mont Blanc, 4807 m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Arial" charset="0"/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Arial" charset="0"/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latin typeface="Arial" charset="0"/>
                <a:ea typeface="Droid Sans Fallback" charset="0"/>
                <a:cs typeface="Droid Sans Fallback" charset="0"/>
              </a:rPr>
              <a:t>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3A84CA-D46A-46F9-AA18-6D40EC9BF0A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10735B-FCA3-410D-9AEC-360E99AA6B0E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ea typeface="Droid Sans Fallback" charset="0"/>
                <a:cs typeface="Droid Sans Fallback" charset="0"/>
              </a:rPr>
              <a:t>1. Триумфальна арка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 2. Айфелова кула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 3. Катедралата Нотр Дам</a:t>
            </a:r>
            <a:r>
              <a:rPr lang="en-US" smtClean="0">
                <a:ea typeface="Droid Sans Fallback" charset="0"/>
                <a:cs typeface="Droid Sans Fallback" charset="0"/>
              </a:rPr>
              <a:t>; </a:t>
            </a:r>
            <a:r>
              <a:rPr lang="ru-RU" smtClean="0">
                <a:ea typeface="Droid Sans Fallback" charset="0"/>
                <a:cs typeface="Droid Sans Fallback" charset="0"/>
              </a:rPr>
              <a:t>4.Шанз-Елизе през нощта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5. Изглед на Париж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2DFEB1-52D2-4769-999B-017BD8FD505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0B45BE-69D7-4199-8A80-563FD9770767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529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ВЕЛИКОБРИТАНИЯ,- държава в Северозападна Европа, на Британските острови. Официалният език е английски. Повечето вярващи са протестанти. Великобритания се състои от 4 административни и политически части (исторически провинции): Англия (39 окръга, 6 столични графства и Б. Лондон), Уелс (8 окръга), Шотландия (9 области и островни територии) и Север. Ирландия (26 графства). Столицата е Лондон. Великобритания е конституционна монархия. Държавният глава е кралят (кралицата). Законодателният орган е двукамарен парламент (Камара на общините и Камарата на лордовете). Великобритания ръководи Общността на нациите. Великобритания се измива от Атлантическия океан и неговите морета. Основните реки са Темза, Севърн, Трент, Мерси, Клайд, на север има много езера (Лох Нес, Лох Ломонд, Лох Ней)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latin typeface="Arial" charset="0"/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latin typeface="Arial" charset="0"/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ea typeface="Droid Sans Fallback" charset="0"/>
              <a:cs typeface="Droid Sans Fallback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FC9DD3-1078-4959-8C51-FFB4372C1B7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A629A41-4AC8-4B9A-AA5E-794CB171EEB1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ea typeface="Droid Sans Fallback" charset="0"/>
                <a:cs typeface="Droid Sans Fallback" charset="0"/>
              </a:rPr>
              <a:t>1. Биг-Бен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2. Уестминстърското абатство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3. Катедралата Свети Павел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4. </a:t>
            </a:r>
            <a:r>
              <a:rPr lang="bg-BG" smtClean="0"/>
              <a:t>Тауър Бридж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5. </a:t>
            </a:r>
            <a:r>
              <a:rPr lang="ru-RU" smtClean="0">
                <a:latin typeface="Arial" charset="0"/>
                <a:ea typeface="Droid Sans Fallback" charset="0"/>
                <a:cs typeface="Droid Sans Fallback" charset="0"/>
              </a:rPr>
              <a:t>площад Трафалгар</a:t>
            </a:r>
            <a:r>
              <a:rPr lang="ru-RU" smtClean="0">
                <a:ea typeface="Droid Sans Fallback" charset="0"/>
                <a:cs typeface="Droid Sans Fallback" charset="0"/>
              </a:rPr>
              <a:t> </a:t>
            </a:r>
            <a:r>
              <a:rPr lang="en-US" smtClean="0">
                <a:ea typeface="Droid Sans Fallback" charset="0"/>
                <a:cs typeface="Droid Sans Fallback" charset="0"/>
              </a:rPr>
              <a:t>;</a:t>
            </a:r>
            <a:r>
              <a:rPr lang="ru-RU" smtClean="0">
                <a:ea typeface="Droid Sans Fallback" charset="0"/>
                <a:cs typeface="Droid Sans Fallback" charset="0"/>
              </a:rPr>
              <a:t> 6.Сградата на Парламента през нощта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4B1610-A4DA-412B-9DA3-11E9C378273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800AA94-09F1-4F11-8998-7AE91E67049F}" type="slidenum">
              <a:rPr lang="ru-RU" sz="1200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sz="1200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ГЕРМАНИЯ -Държава в централна  Европа, измива се от Северно и Балтийско море. Официалният език е немски. Повечето са протестанти (лутерани, св. 50%) и католици. Германия е федерация с 16 федерални области. Държавният глава е президентът; Ръководителят на правителството е федералният канцлер. Законодателният орган е Бундестагът, органите на представителството на земята са Бундесратът. Столицата е Берлин, седалището на президента; седалище на правителството и Бундестаг - Бон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Arial" charset="0"/>
                <a:ea typeface="Droid Sans Fallback" charset="0"/>
                <a:cs typeface="Droid Sans Fallback" charset="0"/>
              </a:rPr>
              <a:t>Големи реки - Рейн, Везер, Елба, Одер. На юг - Боденското езеро.</a:t>
            </a:r>
            <a:endParaRPr lang="ru-RU" dirty="0" smtClean="0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D1D2-D247-4621-9F69-2FCD792FB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AD09-CFC1-45A5-801B-0A22C7CA5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6132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32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0E56-6A3A-4DA2-AD02-8C1D2911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44A9-353D-4C1B-83DE-1D9EB0727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5DD8-7076-48BE-BEDD-06F20CAC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3411-63AD-4618-92CA-5BA2F7008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8BD3-BACB-4FD0-9ECB-751A1D3AA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F2C7-9DF9-4371-9DC6-701C3EAD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5E7D-2418-4E95-A5A5-83221DA21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DE51-3F1D-43EF-B3FF-A41CDDF3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F59D3-85E2-49E4-8914-1EC4BEBF6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214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214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21425"/>
            <a:ext cx="760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F068AEA-C277-4491-8E6E-8250B4EA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Ден</a:t>
            </a:r>
            <a:r>
              <a:rPr lang="bg-BG" smtClean="0"/>
              <a:t>ят на Европа</a:t>
            </a:r>
            <a:endParaRPr 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ПОДГОТОВИЛА  Стефани  Иванова 6 клас</a:t>
            </a:r>
          </a:p>
          <a:p>
            <a:r>
              <a:rPr lang="ru-RU" sz="2000" dirty="0" smtClean="0"/>
              <a:t>ОУ « Климент Охридски» с. Сталийска махала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-212725" y="414338"/>
            <a:ext cx="8678863" cy="1431925"/>
            <a:chOff x="-134" y="261"/>
            <a:chExt cx="5467" cy="902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34" y="261"/>
              <a:ext cx="5467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-134" y="261"/>
              <a:ext cx="5467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4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096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24"/>
          <p:cNvSpPr>
            <a:spLocks noChangeArrowheads="1"/>
          </p:cNvSpPr>
          <p:nvPr/>
        </p:nvSpPr>
        <p:spPr bwMode="auto">
          <a:xfrm>
            <a:off x="5486400" y="1274763"/>
            <a:ext cx="18288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981200"/>
            <a:ext cx="4011613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682625" y="249238"/>
            <a:ext cx="7880350" cy="1376362"/>
            <a:chOff x="430" y="157"/>
            <a:chExt cx="4964" cy="867"/>
          </a:xfrm>
        </p:grpSpPr>
        <p:pic>
          <p:nvPicPr>
            <p:cNvPr id="1127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" y="157"/>
              <a:ext cx="4964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73" name="Text Box 3"/>
            <p:cNvSpPr txBox="1">
              <a:spLocks noChangeArrowheads="1"/>
            </p:cNvSpPr>
            <p:nvPr/>
          </p:nvSpPr>
          <p:spPr bwMode="auto">
            <a:xfrm>
              <a:off x="430" y="157"/>
              <a:ext cx="4964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6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16002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676400"/>
            <a:ext cx="16002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905000"/>
            <a:ext cx="16002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572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377825" y="176213"/>
            <a:ext cx="8088313" cy="1577975"/>
            <a:chOff x="238" y="111"/>
            <a:chExt cx="5095" cy="994"/>
          </a:xfrm>
        </p:grpSpPr>
        <p:pic>
          <p:nvPicPr>
            <p:cNvPr id="1235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" y="111"/>
              <a:ext cx="5095" cy="9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54" name="Text Box 3"/>
            <p:cNvSpPr txBox="1">
              <a:spLocks noChangeArrowheads="1"/>
            </p:cNvSpPr>
            <p:nvPr/>
          </p:nvSpPr>
          <p:spPr bwMode="auto">
            <a:xfrm>
              <a:off x="238" y="111"/>
              <a:ext cx="5095" cy="9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486400" y="1274763"/>
            <a:ext cx="18288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81200"/>
            <a:ext cx="4011613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0" y="-3371850"/>
            <a:ext cx="9142413" cy="13600113"/>
            <a:chOff x="0" y="-2124"/>
            <a:chExt cx="5759" cy="8567"/>
          </a:xfrm>
        </p:grpSpPr>
        <p:grpSp>
          <p:nvGrpSpPr>
            <p:cNvPr id="12335" name="Group 7"/>
            <p:cNvGrpSpPr>
              <a:grpSpLocks/>
            </p:cNvGrpSpPr>
            <p:nvPr/>
          </p:nvGrpSpPr>
          <p:grpSpPr bwMode="auto">
            <a:xfrm>
              <a:off x="0" y="-2124"/>
              <a:ext cx="5759" cy="8567"/>
              <a:chOff x="0" y="-2124"/>
              <a:chExt cx="5759" cy="8567"/>
            </a:xfrm>
          </p:grpSpPr>
          <p:grpSp>
            <p:nvGrpSpPr>
              <p:cNvPr id="12337" name="Group 8"/>
              <p:cNvGrpSpPr>
                <a:grpSpLocks/>
              </p:cNvGrpSpPr>
              <p:nvPr/>
            </p:nvGrpSpPr>
            <p:grpSpPr bwMode="auto">
              <a:xfrm>
                <a:off x="0" y="-2124"/>
                <a:ext cx="5759" cy="8567"/>
                <a:chOff x="0" y="-2124"/>
                <a:chExt cx="5759" cy="8567"/>
              </a:xfrm>
            </p:grpSpPr>
            <p:sp>
              <p:nvSpPr>
                <p:cNvPr id="12339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2124"/>
                  <a:ext cx="814" cy="85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40" name="Group 10"/>
                <p:cNvGrpSpPr>
                  <a:grpSpLocks/>
                </p:cNvGrpSpPr>
                <p:nvPr/>
              </p:nvGrpSpPr>
              <p:grpSpPr bwMode="auto">
                <a:xfrm>
                  <a:off x="0" y="-2124"/>
                  <a:ext cx="5759" cy="997"/>
                  <a:chOff x="0" y="-2124"/>
                  <a:chExt cx="5759" cy="997"/>
                </a:xfrm>
              </p:grpSpPr>
              <p:grpSp>
                <p:nvGrpSpPr>
                  <p:cNvPr id="1234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-2124"/>
                    <a:ext cx="5759" cy="997"/>
                    <a:chOff x="0" y="-2124"/>
                    <a:chExt cx="5759" cy="997"/>
                  </a:xfrm>
                </p:grpSpPr>
                <p:sp>
                  <p:nvSpPr>
                    <p:cNvPr id="1234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2124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344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124"/>
                      <a:ext cx="5759" cy="997"/>
                      <a:chOff x="0" y="-2124"/>
                      <a:chExt cx="5759" cy="997"/>
                    </a:xfrm>
                  </p:grpSpPr>
                  <p:grpSp>
                    <p:nvGrpSpPr>
                      <p:cNvPr id="12345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2124"/>
                        <a:ext cx="5759" cy="997"/>
                        <a:chOff x="0" y="-2124"/>
                        <a:chExt cx="5759" cy="997"/>
                      </a:xfrm>
                    </p:grpSpPr>
                    <p:sp>
                      <p:nvSpPr>
                        <p:cNvPr id="12347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2124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2348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2124"/>
                          <a:ext cx="5759" cy="997"/>
                          <a:chOff x="0" y="-2124"/>
                          <a:chExt cx="5759" cy="997"/>
                        </a:xfrm>
                      </p:grpSpPr>
                      <p:grpSp>
                        <p:nvGrpSpPr>
                          <p:cNvPr id="12349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2124"/>
                            <a:ext cx="5759" cy="997"/>
                            <a:chOff x="0" y="-2124"/>
                            <a:chExt cx="5759" cy="997"/>
                          </a:xfrm>
                        </p:grpSpPr>
                        <p:sp>
                          <p:nvSpPr>
                            <p:cNvPr id="12351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52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23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2124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12346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2124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234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2124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338" name="Rectangle 23"/>
              <p:cNvSpPr>
                <a:spLocks noChangeArrowheads="1"/>
              </p:cNvSpPr>
              <p:nvPr/>
            </p:nvSpPr>
            <p:spPr bwMode="auto">
              <a:xfrm>
                <a:off x="0" y="-2124"/>
                <a:ext cx="5759" cy="8567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36" name="Rectangle 24"/>
            <p:cNvSpPr>
              <a:spLocks noChangeArrowheads="1"/>
            </p:cNvSpPr>
            <p:nvPr/>
          </p:nvSpPr>
          <p:spPr bwMode="auto">
            <a:xfrm>
              <a:off x="0" y="-2124"/>
              <a:ext cx="5759" cy="856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25" y="-3325813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295" name="Group 26"/>
          <p:cNvGrpSpPr>
            <a:grpSpLocks/>
          </p:cNvGrpSpPr>
          <p:nvPr/>
        </p:nvGrpSpPr>
        <p:grpSpPr bwMode="auto">
          <a:xfrm>
            <a:off x="0" y="-3371850"/>
            <a:ext cx="9142413" cy="13600113"/>
            <a:chOff x="0" y="-2124"/>
            <a:chExt cx="5759" cy="8567"/>
          </a:xfrm>
        </p:grpSpPr>
        <p:grpSp>
          <p:nvGrpSpPr>
            <p:cNvPr id="12317" name="Group 27"/>
            <p:cNvGrpSpPr>
              <a:grpSpLocks/>
            </p:cNvGrpSpPr>
            <p:nvPr/>
          </p:nvGrpSpPr>
          <p:grpSpPr bwMode="auto">
            <a:xfrm>
              <a:off x="0" y="-2124"/>
              <a:ext cx="5759" cy="8567"/>
              <a:chOff x="0" y="-2124"/>
              <a:chExt cx="5759" cy="8567"/>
            </a:xfrm>
          </p:grpSpPr>
          <p:grpSp>
            <p:nvGrpSpPr>
              <p:cNvPr id="12319" name="Group 28"/>
              <p:cNvGrpSpPr>
                <a:grpSpLocks/>
              </p:cNvGrpSpPr>
              <p:nvPr/>
            </p:nvGrpSpPr>
            <p:grpSpPr bwMode="auto">
              <a:xfrm>
                <a:off x="0" y="-2124"/>
                <a:ext cx="5759" cy="8567"/>
                <a:chOff x="0" y="-2124"/>
                <a:chExt cx="5759" cy="8567"/>
              </a:xfrm>
            </p:grpSpPr>
            <p:sp>
              <p:nvSpPr>
                <p:cNvPr id="12321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-2124"/>
                  <a:ext cx="814" cy="85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22" name="Group 30"/>
                <p:cNvGrpSpPr>
                  <a:grpSpLocks/>
                </p:cNvGrpSpPr>
                <p:nvPr/>
              </p:nvGrpSpPr>
              <p:grpSpPr bwMode="auto">
                <a:xfrm>
                  <a:off x="0" y="-2124"/>
                  <a:ext cx="5759" cy="997"/>
                  <a:chOff x="0" y="-2124"/>
                  <a:chExt cx="5759" cy="997"/>
                </a:xfrm>
              </p:grpSpPr>
              <p:grpSp>
                <p:nvGrpSpPr>
                  <p:cNvPr id="1232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0" y="-2124"/>
                    <a:ext cx="5759" cy="997"/>
                    <a:chOff x="0" y="-2124"/>
                    <a:chExt cx="5759" cy="997"/>
                  </a:xfrm>
                </p:grpSpPr>
                <p:sp>
                  <p:nvSpPr>
                    <p:cNvPr id="1232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2124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326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124"/>
                      <a:ext cx="5759" cy="997"/>
                      <a:chOff x="0" y="-2124"/>
                      <a:chExt cx="5759" cy="997"/>
                    </a:xfrm>
                  </p:grpSpPr>
                  <p:grpSp>
                    <p:nvGrpSpPr>
                      <p:cNvPr id="12327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2124"/>
                        <a:ext cx="5759" cy="997"/>
                        <a:chOff x="0" y="-2124"/>
                        <a:chExt cx="5759" cy="997"/>
                      </a:xfrm>
                    </p:grpSpPr>
                    <p:sp>
                      <p:nvSpPr>
                        <p:cNvPr id="12329" name="Rectangl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2124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2330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2124"/>
                          <a:ext cx="5759" cy="997"/>
                          <a:chOff x="0" y="-2124"/>
                          <a:chExt cx="5759" cy="997"/>
                        </a:xfrm>
                      </p:grpSpPr>
                      <p:grpSp>
                        <p:nvGrpSpPr>
                          <p:cNvPr id="12331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2124"/>
                            <a:ext cx="5759" cy="997"/>
                            <a:chOff x="0" y="-2124"/>
                            <a:chExt cx="5759" cy="997"/>
                          </a:xfrm>
                        </p:grpSpPr>
                        <p:sp>
                          <p:nvSpPr>
                            <p:cNvPr id="12333" name="Rectangle 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34" name="Rectangle 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2332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2124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12328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2124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232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2124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320" name="Rectangle 43"/>
              <p:cNvSpPr>
                <a:spLocks noChangeArrowheads="1"/>
              </p:cNvSpPr>
              <p:nvPr/>
            </p:nvSpPr>
            <p:spPr bwMode="auto">
              <a:xfrm>
                <a:off x="0" y="-2124"/>
                <a:ext cx="5759" cy="8567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18" name="Rectangle 44"/>
            <p:cNvSpPr>
              <a:spLocks noChangeArrowheads="1"/>
            </p:cNvSpPr>
            <p:nvPr/>
          </p:nvSpPr>
          <p:spPr bwMode="auto">
            <a:xfrm>
              <a:off x="0" y="-2124"/>
              <a:ext cx="5759" cy="856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25" y="-3325813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297" name="Group 46"/>
          <p:cNvGrpSpPr>
            <a:grpSpLocks/>
          </p:cNvGrpSpPr>
          <p:nvPr/>
        </p:nvGrpSpPr>
        <p:grpSpPr bwMode="auto">
          <a:xfrm>
            <a:off x="0" y="-3371850"/>
            <a:ext cx="9142413" cy="13600113"/>
            <a:chOff x="0" y="-2124"/>
            <a:chExt cx="5759" cy="8567"/>
          </a:xfrm>
        </p:grpSpPr>
        <p:grpSp>
          <p:nvGrpSpPr>
            <p:cNvPr id="12299" name="Group 47"/>
            <p:cNvGrpSpPr>
              <a:grpSpLocks/>
            </p:cNvGrpSpPr>
            <p:nvPr/>
          </p:nvGrpSpPr>
          <p:grpSpPr bwMode="auto">
            <a:xfrm>
              <a:off x="0" y="-2124"/>
              <a:ext cx="5759" cy="8567"/>
              <a:chOff x="0" y="-2124"/>
              <a:chExt cx="5759" cy="8567"/>
            </a:xfrm>
          </p:grpSpPr>
          <p:grpSp>
            <p:nvGrpSpPr>
              <p:cNvPr id="12301" name="Group 48"/>
              <p:cNvGrpSpPr>
                <a:grpSpLocks/>
              </p:cNvGrpSpPr>
              <p:nvPr/>
            </p:nvGrpSpPr>
            <p:grpSpPr bwMode="auto">
              <a:xfrm>
                <a:off x="0" y="-2124"/>
                <a:ext cx="5759" cy="8567"/>
                <a:chOff x="0" y="-2124"/>
                <a:chExt cx="5759" cy="8567"/>
              </a:xfrm>
            </p:grpSpPr>
            <p:sp>
              <p:nvSpPr>
                <p:cNvPr id="1230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-2124"/>
                  <a:ext cx="814" cy="85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04" name="Group 50"/>
                <p:cNvGrpSpPr>
                  <a:grpSpLocks/>
                </p:cNvGrpSpPr>
                <p:nvPr/>
              </p:nvGrpSpPr>
              <p:grpSpPr bwMode="auto">
                <a:xfrm>
                  <a:off x="0" y="-2124"/>
                  <a:ext cx="5759" cy="997"/>
                  <a:chOff x="0" y="-2124"/>
                  <a:chExt cx="5759" cy="997"/>
                </a:xfrm>
              </p:grpSpPr>
              <p:grpSp>
                <p:nvGrpSpPr>
                  <p:cNvPr id="1230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0" y="-2124"/>
                    <a:ext cx="5759" cy="997"/>
                    <a:chOff x="0" y="-2124"/>
                    <a:chExt cx="5759" cy="997"/>
                  </a:xfrm>
                </p:grpSpPr>
                <p:sp>
                  <p:nvSpPr>
                    <p:cNvPr id="12307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2124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308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124"/>
                      <a:ext cx="5759" cy="997"/>
                      <a:chOff x="0" y="-2124"/>
                      <a:chExt cx="5759" cy="997"/>
                    </a:xfrm>
                  </p:grpSpPr>
                  <p:grpSp>
                    <p:nvGrpSpPr>
                      <p:cNvPr id="12309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2124"/>
                        <a:ext cx="5759" cy="997"/>
                        <a:chOff x="0" y="-2124"/>
                        <a:chExt cx="5759" cy="997"/>
                      </a:xfrm>
                    </p:grpSpPr>
                    <p:sp>
                      <p:nvSpPr>
                        <p:cNvPr id="12311" name="Rectangl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2124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2312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2124"/>
                          <a:ext cx="5759" cy="997"/>
                          <a:chOff x="0" y="-2124"/>
                          <a:chExt cx="5759" cy="997"/>
                        </a:xfrm>
                      </p:grpSpPr>
                      <p:grpSp>
                        <p:nvGrpSpPr>
                          <p:cNvPr id="12313" name="Group 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2124"/>
                            <a:ext cx="5759" cy="997"/>
                            <a:chOff x="0" y="-2124"/>
                            <a:chExt cx="5759" cy="997"/>
                          </a:xfrm>
                        </p:grpSpPr>
                        <p:sp>
                          <p:nvSpPr>
                            <p:cNvPr id="12315" name="Rectangle 5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16" name="Rectangle 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2124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2314" name="Rectangl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2124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12310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2124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230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2124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302" name="Rectangle 63"/>
              <p:cNvSpPr>
                <a:spLocks noChangeArrowheads="1"/>
              </p:cNvSpPr>
              <p:nvPr/>
            </p:nvSpPr>
            <p:spPr bwMode="auto">
              <a:xfrm>
                <a:off x="0" y="-2124"/>
                <a:ext cx="5759" cy="8567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0" name="Rectangle 64"/>
            <p:cNvSpPr>
              <a:spLocks noChangeArrowheads="1"/>
            </p:cNvSpPr>
            <p:nvPr/>
          </p:nvSpPr>
          <p:spPr bwMode="auto">
            <a:xfrm>
              <a:off x="0" y="-2124"/>
              <a:ext cx="5759" cy="856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8" name="Picture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572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603250" y="212725"/>
            <a:ext cx="7783513" cy="1376363"/>
            <a:chOff x="380" y="134"/>
            <a:chExt cx="4903" cy="867"/>
          </a:xfrm>
        </p:grpSpPr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" y="134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1" name="Text Box 3"/>
            <p:cNvSpPr txBox="1">
              <a:spLocks noChangeArrowheads="1"/>
            </p:cNvSpPr>
            <p:nvPr/>
          </p:nvSpPr>
          <p:spPr bwMode="auto">
            <a:xfrm>
              <a:off x="380" y="134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057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981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2057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486400" y="1274763"/>
            <a:ext cx="18288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4011613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09600"/>
            <a:ext cx="1931988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08" y="500042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Гърция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682625" y="249238"/>
            <a:ext cx="7856538" cy="137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981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81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57356" y="714356"/>
            <a:ext cx="523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Столица- Атина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0" name="Text Box 3"/>
          <p:cNvSpPr txBox="1">
            <a:spLocks noChangeArrowheads="1"/>
          </p:cNvSpPr>
          <p:nvPr/>
        </p:nvSpPr>
        <p:spPr bwMode="auto">
          <a:xfrm>
            <a:off x="450850" y="79375"/>
            <a:ext cx="8240713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011613" y="1274763"/>
            <a:ext cx="18288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435975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0" y="-1801813"/>
            <a:ext cx="9142413" cy="10460038"/>
            <a:chOff x="0" y="-1135"/>
            <a:chExt cx="5759" cy="6589"/>
          </a:xfrm>
        </p:grpSpPr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0" y="-1135"/>
              <a:ext cx="5759" cy="6589"/>
              <a:chOff x="0" y="-1135"/>
              <a:chExt cx="5759" cy="6589"/>
            </a:xfrm>
          </p:grpSpPr>
          <p:grpSp>
            <p:nvGrpSpPr>
              <p:cNvPr id="16393" name="Group 8"/>
              <p:cNvGrpSpPr>
                <a:grpSpLocks/>
              </p:cNvGrpSpPr>
              <p:nvPr/>
            </p:nvGrpSpPr>
            <p:grpSpPr bwMode="auto">
              <a:xfrm>
                <a:off x="0" y="-1135"/>
                <a:ext cx="5759" cy="6589"/>
                <a:chOff x="0" y="-1135"/>
                <a:chExt cx="5759" cy="6589"/>
              </a:xfrm>
            </p:grpSpPr>
            <p:sp>
              <p:nvSpPr>
                <p:cNvPr id="1639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135"/>
                  <a:ext cx="814" cy="65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6396" name="Group 10"/>
                <p:cNvGrpSpPr>
                  <a:grpSpLocks/>
                </p:cNvGrpSpPr>
                <p:nvPr/>
              </p:nvGrpSpPr>
              <p:grpSpPr bwMode="auto">
                <a:xfrm>
                  <a:off x="0" y="-1135"/>
                  <a:ext cx="5759" cy="997"/>
                  <a:chOff x="0" y="-1135"/>
                  <a:chExt cx="5759" cy="997"/>
                </a:xfrm>
              </p:grpSpPr>
              <p:grpSp>
                <p:nvGrpSpPr>
                  <p:cNvPr id="1639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-1135"/>
                    <a:ext cx="5759" cy="997"/>
                    <a:chOff x="0" y="-1135"/>
                    <a:chExt cx="5759" cy="997"/>
                  </a:xfrm>
                </p:grpSpPr>
                <p:sp>
                  <p:nvSpPr>
                    <p:cNvPr id="1639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135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640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1135"/>
                      <a:ext cx="5759" cy="997"/>
                      <a:chOff x="0" y="-1135"/>
                      <a:chExt cx="5759" cy="997"/>
                    </a:xfrm>
                  </p:grpSpPr>
                  <p:grpSp>
                    <p:nvGrpSpPr>
                      <p:cNvPr id="16401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1135"/>
                        <a:ext cx="5759" cy="997"/>
                        <a:chOff x="0" y="-1135"/>
                        <a:chExt cx="5759" cy="997"/>
                      </a:xfrm>
                    </p:grpSpPr>
                    <p:sp>
                      <p:nvSpPr>
                        <p:cNvPr id="1640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1135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6404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1135"/>
                          <a:ext cx="5759" cy="997"/>
                          <a:chOff x="0" y="-1135"/>
                          <a:chExt cx="5759" cy="997"/>
                        </a:xfrm>
                      </p:grpSpPr>
                      <p:grpSp>
                        <p:nvGrpSpPr>
                          <p:cNvPr id="16405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1135"/>
                            <a:ext cx="5759" cy="997"/>
                            <a:chOff x="0" y="-1135"/>
                            <a:chExt cx="5759" cy="997"/>
                          </a:xfrm>
                        </p:grpSpPr>
                        <p:sp>
                          <p:nvSpPr>
                            <p:cNvPr id="16407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08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640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1135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16402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1135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639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135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394" name="Rectangle 23"/>
              <p:cNvSpPr>
                <a:spLocks noChangeArrowheads="1"/>
              </p:cNvSpPr>
              <p:nvPr/>
            </p:nvSpPr>
            <p:spPr bwMode="auto">
              <a:xfrm>
                <a:off x="0" y="-1135"/>
                <a:ext cx="5759" cy="6589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2" name="Rectangle 24"/>
            <p:cNvSpPr>
              <a:spLocks noChangeArrowheads="1"/>
            </p:cNvSpPr>
            <p:nvPr/>
          </p:nvSpPr>
          <p:spPr bwMode="auto">
            <a:xfrm>
              <a:off x="0" y="-1135"/>
              <a:ext cx="5759" cy="65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390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334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357422" y="500042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РУСИЯ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682625" y="280988"/>
            <a:ext cx="7783513" cy="1247775"/>
            <a:chOff x="430" y="177"/>
            <a:chExt cx="4903" cy="786"/>
          </a:xfrm>
        </p:grpSpPr>
        <p:pic>
          <p:nvPicPr>
            <p:cNvPr id="174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" y="177"/>
              <a:ext cx="4903" cy="7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7" name="Text Box 3"/>
            <p:cNvSpPr txBox="1">
              <a:spLocks noChangeArrowheads="1"/>
            </p:cNvSpPr>
            <p:nvPr/>
          </p:nvSpPr>
          <p:spPr bwMode="auto">
            <a:xfrm>
              <a:off x="430" y="177"/>
              <a:ext cx="4903" cy="7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724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800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244475" y="109538"/>
            <a:ext cx="8221663" cy="1431925"/>
            <a:chOff x="154" y="69"/>
            <a:chExt cx="5179" cy="902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" y="69"/>
              <a:ext cx="5179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39" name="Text Box 3"/>
            <p:cNvSpPr txBox="1">
              <a:spLocks noChangeArrowheads="1"/>
            </p:cNvSpPr>
            <p:nvPr/>
          </p:nvSpPr>
          <p:spPr bwMode="auto">
            <a:xfrm>
              <a:off x="154" y="69"/>
              <a:ext cx="5179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486400" y="-879475"/>
            <a:ext cx="1828800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371600"/>
            <a:ext cx="35814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3"/>
          <p:cNvSpPr txBox="1">
            <a:spLocks noChangeArrowheads="1"/>
          </p:cNvSpPr>
          <p:nvPr/>
        </p:nvSpPr>
        <p:spPr bwMode="auto">
          <a:xfrm>
            <a:off x="536575" y="-23813"/>
            <a:ext cx="8185150" cy="124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676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343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600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343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00232" y="64291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Столица Стокхолм</a:t>
            </a:r>
            <a:endParaRPr lang="bg-BG" sz="4000" dirty="0"/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82625" y="79375"/>
            <a:ext cx="7783513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820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"/>
            <a:ext cx="189706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486400" y="1268413"/>
            <a:ext cx="1828800" cy="6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05000"/>
            <a:ext cx="4011613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8794" y="571480"/>
            <a:ext cx="3467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6600" dirty="0" smtClean="0"/>
              <a:t>СЪРБИЯ</a:t>
            </a:r>
            <a:endParaRPr lang="bg-BG" sz="6600" dirty="0"/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542925" y="212725"/>
            <a:ext cx="8178800" cy="1395413"/>
            <a:chOff x="342" y="134"/>
            <a:chExt cx="5152" cy="879"/>
          </a:xfrm>
        </p:grpSpPr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" y="134"/>
              <a:ext cx="5152" cy="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11" name="Text Box 3"/>
            <p:cNvSpPr txBox="1">
              <a:spLocks noChangeArrowheads="1"/>
            </p:cNvSpPr>
            <p:nvPr/>
          </p:nvSpPr>
          <p:spPr bwMode="auto">
            <a:xfrm>
              <a:off x="342" y="134"/>
              <a:ext cx="5152" cy="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28575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76400"/>
            <a:ext cx="28575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495800"/>
            <a:ext cx="2857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377825" y="414338"/>
            <a:ext cx="8088313" cy="1431925"/>
            <a:chOff x="238" y="261"/>
            <a:chExt cx="5095" cy="902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" y="261"/>
              <a:ext cx="5095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535" name="Text Box 3"/>
            <p:cNvSpPr txBox="1">
              <a:spLocks noChangeArrowheads="1"/>
            </p:cNvSpPr>
            <p:nvPr/>
          </p:nvSpPr>
          <p:spPr bwMode="auto">
            <a:xfrm>
              <a:off x="238" y="261"/>
              <a:ext cx="5095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6858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486400" y="1274763"/>
            <a:ext cx="1828800" cy="1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057400"/>
            <a:ext cx="4011613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682625" y="285750"/>
            <a:ext cx="7783513" cy="1376363"/>
            <a:chOff x="430" y="180"/>
            <a:chExt cx="4903" cy="867"/>
          </a:xfrm>
        </p:grpSpPr>
        <p:pic>
          <p:nvPicPr>
            <p:cNvPr id="2356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" y="180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61" name="Text Box 3"/>
            <p:cNvSpPr txBox="1">
              <a:spLocks noChangeArrowheads="1"/>
            </p:cNvSpPr>
            <p:nvPr/>
          </p:nvSpPr>
          <p:spPr bwMode="auto">
            <a:xfrm>
              <a:off x="430" y="180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648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Text Box 3"/>
          <p:cNvSpPr txBox="1">
            <a:spLocks noChangeArrowheads="1"/>
          </p:cNvSpPr>
          <p:nvPr/>
        </p:nvSpPr>
        <p:spPr bwMode="auto">
          <a:xfrm>
            <a:off x="19050" y="79375"/>
            <a:ext cx="8672513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0" y="-1801813"/>
            <a:ext cx="9142413" cy="10460038"/>
            <a:chOff x="0" y="-1135"/>
            <a:chExt cx="5759" cy="6589"/>
          </a:xfrm>
        </p:grpSpPr>
        <p:grpSp>
          <p:nvGrpSpPr>
            <p:cNvPr id="24603" name="Group 5"/>
            <p:cNvGrpSpPr>
              <a:grpSpLocks/>
            </p:cNvGrpSpPr>
            <p:nvPr/>
          </p:nvGrpSpPr>
          <p:grpSpPr bwMode="auto">
            <a:xfrm>
              <a:off x="0" y="-1135"/>
              <a:ext cx="5759" cy="6589"/>
              <a:chOff x="0" y="-1135"/>
              <a:chExt cx="5759" cy="6589"/>
            </a:xfrm>
          </p:grpSpPr>
          <p:grpSp>
            <p:nvGrpSpPr>
              <p:cNvPr id="24605" name="Group 6"/>
              <p:cNvGrpSpPr>
                <a:grpSpLocks/>
              </p:cNvGrpSpPr>
              <p:nvPr/>
            </p:nvGrpSpPr>
            <p:grpSpPr bwMode="auto">
              <a:xfrm>
                <a:off x="0" y="-1135"/>
                <a:ext cx="5759" cy="6589"/>
                <a:chOff x="0" y="-1135"/>
                <a:chExt cx="5759" cy="6589"/>
              </a:xfrm>
            </p:grpSpPr>
            <p:sp>
              <p:nvSpPr>
                <p:cNvPr id="2460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1135"/>
                  <a:ext cx="814" cy="65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4608" name="Group 8"/>
                <p:cNvGrpSpPr>
                  <a:grpSpLocks/>
                </p:cNvGrpSpPr>
                <p:nvPr/>
              </p:nvGrpSpPr>
              <p:grpSpPr bwMode="auto">
                <a:xfrm>
                  <a:off x="0" y="-1135"/>
                  <a:ext cx="5759" cy="997"/>
                  <a:chOff x="0" y="-1135"/>
                  <a:chExt cx="5759" cy="997"/>
                </a:xfrm>
              </p:grpSpPr>
              <p:grpSp>
                <p:nvGrpSpPr>
                  <p:cNvPr id="2460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0" y="-1135"/>
                    <a:ext cx="5759" cy="997"/>
                    <a:chOff x="0" y="-1135"/>
                    <a:chExt cx="5759" cy="997"/>
                  </a:xfrm>
                </p:grpSpPr>
                <p:sp>
                  <p:nvSpPr>
                    <p:cNvPr id="2461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135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461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1135"/>
                      <a:ext cx="5759" cy="997"/>
                      <a:chOff x="0" y="-1135"/>
                      <a:chExt cx="5759" cy="997"/>
                    </a:xfrm>
                  </p:grpSpPr>
                  <p:grpSp>
                    <p:nvGrpSpPr>
                      <p:cNvPr id="24613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1135"/>
                        <a:ext cx="5759" cy="997"/>
                        <a:chOff x="0" y="-1135"/>
                        <a:chExt cx="5759" cy="997"/>
                      </a:xfrm>
                    </p:grpSpPr>
                    <p:sp>
                      <p:nvSpPr>
                        <p:cNvPr id="24615" name="Rectangl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1135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4616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1135"/>
                          <a:ext cx="5759" cy="997"/>
                          <a:chOff x="0" y="-1135"/>
                          <a:chExt cx="5759" cy="997"/>
                        </a:xfrm>
                      </p:grpSpPr>
                      <p:grpSp>
                        <p:nvGrpSpPr>
                          <p:cNvPr id="24617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1135"/>
                            <a:ext cx="5759" cy="997"/>
                            <a:chOff x="0" y="-1135"/>
                            <a:chExt cx="5759" cy="997"/>
                          </a:xfrm>
                        </p:grpSpPr>
                        <p:sp>
                          <p:nvSpPr>
                            <p:cNvPr id="24619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620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2461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1135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24614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1135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2461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135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4606" name="Rectangle 21"/>
              <p:cNvSpPr>
                <a:spLocks noChangeArrowheads="1"/>
              </p:cNvSpPr>
              <p:nvPr/>
            </p:nvSpPr>
            <p:spPr bwMode="auto">
              <a:xfrm>
                <a:off x="0" y="-1135"/>
                <a:ext cx="5759" cy="6589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604" name="Rectangle 22"/>
            <p:cNvSpPr>
              <a:spLocks noChangeArrowheads="1"/>
            </p:cNvSpPr>
            <p:nvPr/>
          </p:nvSpPr>
          <p:spPr bwMode="auto">
            <a:xfrm>
              <a:off x="0" y="-1135"/>
              <a:ext cx="5759" cy="65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58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-1755775"/>
            <a:ext cx="1931988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4581" name="Group 24"/>
          <p:cNvGrpSpPr>
            <a:grpSpLocks/>
          </p:cNvGrpSpPr>
          <p:nvPr/>
        </p:nvGrpSpPr>
        <p:grpSpPr bwMode="auto">
          <a:xfrm>
            <a:off x="0" y="-1801813"/>
            <a:ext cx="9142413" cy="10460038"/>
            <a:chOff x="0" y="-1135"/>
            <a:chExt cx="5759" cy="6589"/>
          </a:xfrm>
        </p:grpSpPr>
        <p:grpSp>
          <p:nvGrpSpPr>
            <p:cNvPr id="24585" name="Group 25"/>
            <p:cNvGrpSpPr>
              <a:grpSpLocks/>
            </p:cNvGrpSpPr>
            <p:nvPr/>
          </p:nvGrpSpPr>
          <p:grpSpPr bwMode="auto">
            <a:xfrm>
              <a:off x="0" y="-1135"/>
              <a:ext cx="5759" cy="6589"/>
              <a:chOff x="0" y="-1135"/>
              <a:chExt cx="5759" cy="6589"/>
            </a:xfrm>
          </p:grpSpPr>
          <p:grpSp>
            <p:nvGrpSpPr>
              <p:cNvPr id="24587" name="Group 26"/>
              <p:cNvGrpSpPr>
                <a:grpSpLocks/>
              </p:cNvGrpSpPr>
              <p:nvPr/>
            </p:nvGrpSpPr>
            <p:grpSpPr bwMode="auto">
              <a:xfrm>
                <a:off x="0" y="-1135"/>
                <a:ext cx="5759" cy="6589"/>
                <a:chOff x="0" y="-1135"/>
                <a:chExt cx="5759" cy="6589"/>
              </a:xfrm>
            </p:grpSpPr>
            <p:sp>
              <p:nvSpPr>
                <p:cNvPr id="24589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-1135"/>
                  <a:ext cx="814" cy="65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4590" name="Group 28"/>
                <p:cNvGrpSpPr>
                  <a:grpSpLocks/>
                </p:cNvGrpSpPr>
                <p:nvPr/>
              </p:nvGrpSpPr>
              <p:grpSpPr bwMode="auto">
                <a:xfrm>
                  <a:off x="0" y="-1135"/>
                  <a:ext cx="5759" cy="997"/>
                  <a:chOff x="0" y="-1135"/>
                  <a:chExt cx="5759" cy="997"/>
                </a:xfrm>
              </p:grpSpPr>
              <p:grpSp>
                <p:nvGrpSpPr>
                  <p:cNvPr id="2459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0" y="-1135"/>
                    <a:ext cx="5759" cy="997"/>
                    <a:chOff x="0" y="-1135"/>
                    <a:chExt cx="5759" cy="997"/>
                  </a:xfrm>
                </p:grpSpPr>
                <p:sp>
                  <p:nvSpPr>
                    <p:cNvPr id="24593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135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4594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1135"/>
                      <a:ext cx="5759" cy="997"/>
                      <a:chOff x="0" y="-1135"/>
                      <a:chExt cx="5759" cy="997"/>
                    </a:xfrm>
                  </p:grpSpPr>
                  <p:grpSp>
                    <p:nvGrpSpPr>
                      <p:cNvPr id="24595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1135"/>
                        <a:ext cx="5759" cy="997"/>
                        <a:chOff x="0" y="-1135"/>
                        <a:chExt cx="5759" cy="997"/>
                      </a:xfrm>
                    </p:grpSpPr>
                    <p:sp>
                      <p:nvSpPr>
                        <p:cNvPr id="24597" name="Rectangl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1135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4598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1135"/>
                          <a:ext cx="5759" cy="997"/>
                          <a:chOff x="0" y="-1135"/>
                          <a:chExt cx="5759" cy="997"/>
                        </a:xfrm>
                      </p:grpSpPr>
                      <p:grpSp>
                        <p:nvGrpSpPr>
                          <p:cNvPr id="24599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1135"/>
                            <a:ext cx="5759" cy="997"/>
                            <a:chOff x="0" y="-1135"/>
                            <a:chExt cx="5759" cy="997"/>
                          </a:xfrm>
                        </p:grpSpPr>
                        <p:sp>
                          <p:nvSpPr>
                            <p:cNvPr id="24601" name="Rectangl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602" name="Rectangl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24600" name="Rectangle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1135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24596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1135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2459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135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4588" name="Rectangle 41"/>
              <p:cNvSpPr>
                <a:spLocks noChangeArrowheads="1"/>
              </p:cNvSpPr>
              <p:nvPr/>
            </p:nvSpPr>
            <p:spPr bwMode="auto">
              <a:xfrm>
                <a:off x="0" y="-1135"/>
                <a:ext cx="5759" cy="6589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586" name="Rectangle 42"/>
            <p:cNvSpPr>
              <a:spLocks noChangeArrowheads="1"/>
            </p:cNvSpPr>
            <p:nvPr/>
          </p:nvSpPr>
          <p:spPr bwMode="auto">
            <a:xfrm>
              <a:off x="0" y="-1135"/>
              <a:ext cx="5759" cy="65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582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96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3" name="Rectangle 44"/>
          <p:cNvSpPr>
            <a:spLocks noChangeArrowheads="1"/>
          </p:cNvSpPr>
          <p:nvPr/>
        </p:nvSpPr>
        <p:spPr bwMode="auto">
          <a:xfrm>
            <a:off x="4017963" y="1274763"/>
            <a:ext cx="1828800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4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6518275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071670" y="642918"/>
            <a:ext cx="34762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Украйна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682625" y="249238"/>
            <a:ext cx="7783513" cy="1376362"/>
            <a:chOff x="430" y="157"/>
            <a:chExt cx="4903" cy="867"/>
          </a:xfrm>
        </p:grpSpPr>
        <p:pic>
          <p:nvPicPr>
            <p:cNvPr id="2560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" y="157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9" name="Text Box 3"/>
            <p:cNvSpPr txBox="1">
              <a:spLocks noChangeArrowheads="1"/>
            </p:cNvSpPr>
            <p:nvPr/>
          </p:nvSpPr>
          <p:spPr bwMode="auto">
            <a:xfrm>
              <a:off x="430" y="157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752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3434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267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4482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Благодаря за вниманието!</a:t>
            </a:r>
          </a:p>
          <a:p>
            <a:pPr algn="ctr"/>
            <a:r>
              <a:rPr lang="bg-BG" sz="3200" dirty="0" smtClean="0"/>
              <a:t>Изработила: Стефани Иванова Стефанова</a:t>
            </a:r>
          </a:p>
          <a:p>
            <a:pPr algn="ctr"/>
            <a:r>
              <a:rPr lang="bg-BG" sz="3200" dirty="0" smtClean="0"/>
              <a:t>6 клас</a:t>
            </a:r>
          </a:p>
          <a:p>
            <a:pPr algn="ctr"/>
            <a:r>
              <a:rPr lang="bg-BG" sz="3200" dirty="0" smtClean="0"/>
              <a:t>ОУ „Климент Охридски“, с.Сталийска махала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96665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122238" y="603250"/>
            <a:ext cx="9069387" cy="2711450"/>
            <a:chOff x="77" y="380"/>
            <a:chExt cx="5713" cy="1708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" y="380"/>
              <a:ext cx="5713" cy="17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5" name="Text Box 3"/>
            <p:cNvSpPr txBox="1">
              <a:spLocks noChangeArrowheads="1"/>
            </p:cNvSpPr>
            <p:nvPr/>
          </p:nvSpPr>
          <p:spPr bwMode="auto">
            <a:xfrm>
              <a:off x="77" y="380"/>
              <a:ext cx="5713" cy="17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64008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1125"/>
              </a:spcBef>
              <a:buClrTx/>
              <a:buSzPct val="65000"/>
              <a:buFontTx/>
              <a:buNone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</a:pPr>
            <a:r>
              <a:rPr lang="ru-RU" sz="4500">
                <a:solidFill>
                  <a:srgbClr val="FFFFFF"/>
                </a:solidFill>
              </a:rPr>
              <a:t>ДЪРЖАВИ , СТОЛИЦИ И ФЛАГ</a:t>
            </a:r>
          </a:p>
        </p:txBody>
      </p:sp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14356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България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изтеглен файл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2733675" cy="1676400"/>
          </a:xfrm>
          <a:prstGeom prst="rect">
            <a:avLst/>
          </a:prstGeom>
        </p:spPr>
      </p:pic>
      <p:pic>
        <p:nvPicPr>
          <p:cNvPr id="4" name="Picture 3" descr="карта-на-българ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214554"/>
            <a:ext cx="6286544" cy="3938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Столица - СОФИЯ</a:t>
            </a:r>
            <a:endParaRPr lang="bg-BG" dirty="0"/>
          </a:p>
        </p:txBody>
      </p:sp>
      <p:pic>
        <p:nvPicPr>
          <p:cNvPr id="9" name="Content Placeholder 8" descr="изтеглен файл (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2847975" cy="1600200"/>
          </a:xfrm>
        </p:spPr>
      </p:pic>
      <p:pic>
        <p:nvPicPr>
          <p:cNvPr id="10" name="Picture 9" descr="ship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14422"/>
            <a:ext cx="3492496" cy="2330150"/>
          </a:xfrm>
          <a:prstGeom prst="rect">
            <a:avLst/>
          </a:prstGeom>
        </p:spPr>
      </p:pic>
      <p:pic>
        <p:nvPicPr>
          <p:cNvPr id="11" name="Picture 10" descr="изтеглен файл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214818"/>
            <a:ext cx="2628900" cy="1743075"/>
          </a:xfrm>
          <a:prstGeom prst="rect">
            <a:avLst/>
          </a:prstGeom>
        </p:spPr>
      </p:pic>
      <p:pic>
        <p:nvPicPr>
          <p:cNvPr id="12" name="Picture 11" descr="bultravel-bulgaria-cultural-and-heritage-tourism-destination-1-1024x7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876"/>
            <a:ext cx="4381499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244475" y="414338"/>
            <a:ext cx="8599488" cy="1431925"/>
            <a:chOff x="154" y="261"/>
            <a:chExt cx="5417" cy="902"/>
          </a:xfrm>
        </p:grpSpPr>
        <p:pic>
          <p:nvPicPr>
            <p:cNvPr id="6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" y="261"/>
              <a:ext cx="5417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70" name="Text Box 3"/>
            <p:cNvSpPr txBox="1">
              <a:spLocks noChangeArrowheads="1"/>
            </p:cNvSpPr>
            <p:nvPr/>
          </p:nvSpPr>
          <p:spPr bwMode="auto">
            <a:xfrm>
              <a:off x="154" y="261"/>
              <a:ext cx="5417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486400" y="1274763"/>
            <a:ext cx="18288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286000"/>
            <a:ext cx="4011613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0" y="-1714500"/>
            <a:ext cx="9142413" cy="10460038"/>
            <a:chOff x="0" y="-1135"/>
            <a:chExt cx="5759" cy="6589"/>
          </a:xfrm>
        </p:grpSpPr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-1135"/>
              <a:ext cx="5759" cy="6589"/>
              <a:chOff x="0" y="-1135"/>
              <a:chExt cx="5759" cy="6589"/>
            </a:xfrm>
          </p:grpSpPr>
          <p:grpSp>
            <p:nvGrpSpPr>
              <p:cNvPr id="6153" name="Group 8"/>
              <p:cNvGrpSpPr>
                <a:grpSpLocks/>
              </p:cNvGrpSpPr>
              <p:nvPr/>
            </p:nvGrpSpPr>
            <p:grpSpPr bwMode="auto">
              <a:xfrm>
                <a:off x="0" y="-1135"/>
                <a:ext cx="5759" cy="6589"/>
                <a:chOff x="0" y="-1135"/>
                <a:chExt cx="5759" cy="6589"/>
              </a:xfrm>
            </p:grpSpPr>
            <p:sp>
              <p:nvSpPr>
                <p:cNvPr id="615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-1135"/>
                  <a:ext cx="814" cy="658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156" name="Group 10"/>
                <p:cNvGrpSpPr>
                  <a:grpSpLocks/>
                </p:cNvGrpSpPr>
                <p:nvPr/>
              </p:nvGrpSpPr>
              <p:grpSpPr bwMode="auto">
                <a:xfrm>
                  <a:off x="0" y="-1135"/>
                  <a:ext cx="5759" cy="997"/>
                  <a:chOff x="0" y="-1135"/>
                  <a:chExt cx="5759" cy="997"/>
                </a:xfrm>
              </p:grpSpPr>
              <p:grpSp>
                <p:nvGrpSpPr>
                  <p:cNvPr id="615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-1135"/>
                    <a:ext cx="5759" cy="997"/>
                    <a:chOff x="0" y="-1135"/>
                    <a:chExt cx="5759" cy="997"/>
                  </a:xfrm>
                </p:grpSpPr>
                <p:sp>
                  <p:nvSpPr>
                    <p:cNvPr id="615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135"/>
                      <a:ext cx="5759" cy="99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160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1135"/>
                      <a:ext cx="5759" cy="997"/>
                      <a:chOff x="0" y="-1135"/>
                      <a:chExt cx="5759" cy="997"/>
                    </a:xfrm>
                  </p:grpSpPr>
                  <p:grpSp>
                    <p:nvGrpSpPr>
                      <p:cNvPr id="6161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-1135"/>
                        <a:ext cx="5759" cy="997"/>
                        <a:chOff x="0" y="-1135"/>
                        <a:chExt cx="5759" cy="997"/>
                      </a:xfrm>
                    </p:grpSpPr>
                    <p:sp>
                      <p:nvSpPr>
                        <p:cNvPr id="616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-1135"/>
                          <a:ext cx="814" cy="10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6164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-1135"/>
                          <a:ext cx="5759" cy="997"/>
                          <a:chOff x="0" y="-1135"/>
                          <a:chExt cx="5759" cy="997"/>
                        </a:xfrm>
                      </p:grpSpPr>
                      <p:grpSp>
                        <p:nvGrpSpPr>
                          <p:cNvPr id="6165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-1135"/>
                            <a:ext cx="5759" cy="997"/>
                            <a:chOff x="0" y="-1135"/>
                            <a:chExt cx="5759" cy="997"/>
                          </a:xfrm>
                        </p:grpSpPr>
                        <p:sp>
                          <p:nvSpPr>
                            <p:cNvPr id="6167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lIns="90000" tIns="46800" rIns="90000" bIns="46800" anchor="ctr"/>
                            <a:lstStyle/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  </a:t>
                              </a:r>
                              <a:r>
                                <a:rPr lang="ru-RU" sz="7400">
                                  <a:solidFill>
                                    <a:srgbClr val="FFFFFF"/>
                                  </a:solidFill>
                                </a:rPr>
                                <a:t> </a:t>
                              </a:r>
                              <a:r>
                                <a:rPr lang="ru-RU">
                                  <a:solidFill>
                                    <a:srgbClr val="FFFFFF"/>
                                  </a:solidFill>
                                </a:rPr>
                                <a:t>                        </a:t>
                              </a:r>
                            </a:p>
                            <a:p>
                              <a:pPr algn="ctr">
                                <a:buClrTx/>
                                <a:buFontTx/>
                                <a:buNone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</a:pPr>
                              <a:endParaRPr lang="ru-RU">
                                <a:solidFill>
                                  <a:srgbClr val="FFFF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168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-1135"/>
                              <a:ext cx="5759" cy="99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A0A0A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616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-1135"/>
                            <a:ext cx="5759" cy="99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sp>
                    <p:nvSpPr>
                      <p:cNvPr id="6162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1135"/>
                        <a:ext cx="5759" cy="9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0A0A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615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135"/>
                    <a:ext cx="5759" cy="997"/>
                  </a:xfrm>
                  <a:prstGeom prst="rect">
                    <a:avLst/>
                  </a:prstGeom>
                  <a:no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154" name="Rectangle 23"/>
              <p:cNvSpPr>
                <a:spLocks noChangeArrowheads="1"/>
              </p:cNvSpPr>
              <p:nvPr/>
            </p:nvSpPr>
            <p:spPr bwMode="auto">
              <a:xfrm>
                <a:off x="0" y="-1135"/>
                <a:ext cx="5759" cy="6589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2" name="Rectangle 24"/>
            <p:cNvSpPr>
              <a:spLocks noChangeArrowheads="1"/>
            </p:cNvSpPr>
            <p:nvPr/>
          </p:nvSpPr>
          <p:spPr bwMode="auto">
            <a:xfrm>
              <a:off x="0" y="-1135"/>
              <a:ext cx="5759" cy="65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19319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82625" y="176213"/>
            <a:ext cx="7783513" cy="1376362"/>
            <a:chOff x="430" y="111"/>
            <a:chExt cx="4903" cy="867"/>
          </a:xfrm>
        </p:grpSpPr>
        <p:pic>
          <p:nvPicPr>
            <p:cNvPr id="717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" y="111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7" name="Text Box 3"/>
            <p:cNvSpPr txBox="1">
              <a:spLocks noChangeArrowheads="1"/>
            </p:cNvSpPr>
            <p:nvPr/>
          </p:nvSpPr>
          <p:spPr bwMode="auto">
            <a:xfrm>
              <a:off x="430" y="111"/>
              <a:ext cx="4903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19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419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-268288" y="23813"/>
            <a:ext cx="8734426" cy="1376362"/>
            <a:chOff x="-169" y="15"/>
            <a:chExt cx="5502" cy="867"/>
          </a:xfrm>
        </p:grpSpPr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" y="15"/>
              <a:ext cx="5502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199" name="Text Box 3"/>
            <p:cNvSpPr txBox="1">
              <a:spLocks noChangeArrowheads="1"/>
            </p:cNvSpPr>
            <p:nvPr/>
          </p:nvSpPr>
          <p:spPr bwMode="auto">
            <a:xfrm>
              <a:off x="-169" y="15"/>
              <a:ext cx="5502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19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447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24"/>
          <p:cNvSpPr>
            <a:spLocks noChangeArrowheads="1"/>
          </p:cNvSpPr>
          <p:nvPr/>
        </p:nvSpPr>
        <p:spPr bwMode="auto">
          <a:xfrm>
            <a:off x="5486400" y="-879475"/>
            <a:ext cx="1828800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447800"/>
            <a:ext cx="270668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450850" y="103188"/>
            <a:ext cx="8240713" cy="1376362"/>
            <a:chOff x="284" y="65"/>
            <a:chExt cx="5191" cy="867"/>
          </a:xfrm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65"/>
              <a:ext cx="5191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6" name="Text Box 3"/>
            <p:cNvSpPr txBox="1">
              <a:spLocks noChangeArrowheads="1"/>
            </p:cNvSpPr>
            <p:nvPr/>
          </p:nvSpPr>
          <p:spPr bwMode="auto">
            <a:xfrm>
              <a:off x="284" y="65"/>
              <a:ext cx="5191" cy="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1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9050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812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4196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4495800"/>
            <a:ext cx="16002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7168"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Денят на Европа&amp;quot;&quot;/&gt;&lt;property id=&quot;20307&quot; value=&quot;27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6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59&quot;/&gt;&lt;/object&gt;&lt;object type=&quot;3&quot; unique_id=&quot;10009&quot;&gt;&lt;property id=&quot;20148&quot; value=&quot;5&quot;/&gt;&lt;property id=&quot;20300&quot; value=&quot;Slide 8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1&quot;/&gt;&lt;/object&gt;&lt;object type=&quot;3&quot; unique_id=&quot;10011&quot;&gt;&lt;property id=&quot;20148&quot; value=&quot;5&quot;/&gt;&lt;property id=&quot;20300&quot; value=&quot;Slide 10&quot;/&gt;&lt;property id=&quot;20307&quot; value=&quot;262&quot;/&gt;&lt;/object&gt;&lt;object type=&quot;3&quot; unique_id=&quot;10012&quot;&gt;&lt;property id=&quot;20148&quot; value=&quot;5&quot;/&gt;&lt;property id=&quot;20300&quot; value=&quot;Slide 11&quot;/&gt;&lt;property id=&quot;20307&quot; value=&quot;263&quot;/&gt;&lt;/object&gt;&lt;object type=&quot;3&quot; unique_id=&quot;10013&quot;&gt;&lt;property id=&quot;20148&quot; value=&quot;5&quot;/&gt;&lt;property id=&quot;20300&quot; value=&quot;Slide 12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65&quot;/&gt;&lt;/object&gt;&lt;object type=&quot;3&quot; unique_id=&quot;10015&quot;&gt;&lt;property id=&quot;20148&quot; value=&quot;5&quot;/&gt;&lt;property id=&quot;20300&quot; value=&quot;Slide 14&quot;/&gt;&lt;property id=&quot;20307&quot; value=&quot;266&quot;/&gt;&lt;/object&gt;&lt;object type=&quot;3&quot; unique_id=&quot;10016&quot;&gt;&lt;property id=&quot;20148&quot; value=&quot;5&quot;/&gt;&lt;property id=&quot;20300&quot; value=&quot;Slide 15&quot;/&gt;&lt;property id=&quot;20307&quot; value=&quot;267&quot;/&gt;&lt;/object&gt;&lt;object type=&quot;3&quot; unique_id=&quot;10017&quot;&gt;&lt;property id=&quot;20148&quot; value=&quot;5&quot;/&gt;&lt;property id=&quot;20300&quot; value=&quot;Slide 16&quot;/&gt;&lt;property id=&quot;20307&quot; value=&quot;268&quot;/&gt;&lt;/object&gt;&lt;object type=&quot;3&quot; unique_id=&quot;10018&quot;&gt;&lt;property id=&quot;20148&quot; value=&quot;5&quot;/&gt;&lt;property id=&quot;20300&quot; value=&quot;Slide 17&quot;/&gt;&lt;property id=&quot;20307&quot; value=&quot;269&quot;/&gt;&lt;/object&gt;&lt;object type=&quot;3&quot; unique_id=&quot;10019&quot;&gt;&lt;property id=&quot;20148&quot; value=&quot;5&quot;/&gt;&lt;property id=&quot;20300&quot; value=&quot;Slide 18&quot;/&gt;&lt;property id=&quot;20307&quot; value=&quot;270&quot;/&gt;&lt;/object&gt;&lt;object type=&quot;3&quot; unique_id=&quot;10020&quot;&gt;&lt;property id=&quot;20148&quot; value=&quot;5&quot;/&gt;&lt;property id=&quot;20300&quot; value=&quot;Slide 19&quot;/&gt;&lt;property id=&quot;20307&quot; value=&quot;271&quot;/&gt;&lt;/object&gt;&lt;object type=&quot;3&quot; unique_id=&quot;10021&quot;&gt;&lt;property id=&quot;20148&quot; value=&quot;5&quot;/&gt;&lt;property id=&quot;20300&quot; value=&quot;Slide 20&quot;/&gt;&lt;property id=&quot;20307&quot; value=&quot;272&quot;/&gt;&lt;/object&gt;&lt;object type=&quot;3&quot; unique_id=&quot;10022&quot;&gt;&lt;property id=&quot;20148&quot; value=&quot;5&quot;/&gt;&lt;property id=&quot;20300&quot; value=&quot;Slide 21&quot;/&gt;&lt;property id=&quot;20307&quot; value=&quot;273&quot;/&gt;&lt;/object&gt;&lt;object type=&quot;3&quot; unique_id=&quot;10023&quot;&gt;&lt;property id=&quot;20148&quot; value=&quot;5&quot;/&gt;&lt;property id=&quot;20300&quot; value=&quot;Slide 22&quot;/&gt;&lt;property id=&quot;20307&quot; value=&quot;274&quot;/&gt;&lt;/object&gt;&lt;object type=&quot;3&quot; unique_id=&quot;10024&quot;&gt;&lt;property id=&quot;20148&quot; value=&quot;5&quot;/&gt;&lt;property id=&quot;20300&quot; value=&quot;Slide 23&quot;/&gt;&lt;property id=&quot;20307&quot; value=&quot;275&quot;/&gt;&lt;/object&gt;&lt;object type=&quot;3&quot; unique_id=&quot;10025&quot;&gt;&lt;property id=&quot;20148&quot; value=&quot;5&quot;/&gt;&lt;property id=&quot;20300&quot; value=&quot;Slide 24&quot;/&gt;&lt;property id=&quot;20307&quot; value=&quot;276&quot;/&gt;&lt;/object&gt;&lt;object type=&quot;3&quot; unique_id=&quot;10026&quot;&gt;&lt;property id=&quot;20148&quot; value=&quot;5&quot;/&gt;&lt;property id=&quot;20300&quot; value=&quot;Slide 25&quot;/&gt;&lt;property id=&quot;20307&quot; value=&quot;277&quot;/&gt;&lt;/object&gt;&lt;object type=&quot;3&quot; unique_id=&quot;10152&quot;&gt;&lt;property id=&quot;20148&quot; value=&quot;5&quot;/&gt;&lt;property id=&quot;20300&quot; value=&quot;Slide 4&quot;/&gt;&lt;property id=&quot;20307&quot; value=&quot;279&quot;/&gt;&lt;/object&gt;&lt;object type=&quot;3&quot; unique_id=&quot;10153&quot;&gt;&lt;property id=&quot;20148&quot; value=&quot;5&quot;/&gt;&lt;property id=&quot;20300&quot; value=&quot;Slide 5 - &amp;quot;Столица - СОФИЯ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1291</Words>
  <Application>Microsoft Office PowerPoint</Application>
  <PresentationFormat>On-screen Show (4:3)</PresentationFormat>
  <Paragraphs>99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DejaVu Sans</vt:lpstr>
      <vt:lpstr>Droid Sans Fallback</vt:lpstr>
      <vt:lpstr>Times New Roman</vt:lpstr>
      <vt:lpstr>Тема Office</vt:lpstr>
      <vt:lpstr>Денят на Европа</vt:lpstr>
      <vt:lpstr>PowerPoint Presentation</vt:lpstr>
      <vt:lpstr>PowerPoint Presentation</vt:lpstr>
      <vt:lpstr>PowerPoint Presentation</vt:lpstr>
      <vt:lpstr>Столица - СОФИЯ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 В Р О П А</dc:title>
  <dc:creator>Пользователь</dc:creator>
  <cp:lastModifiedBy>Windows User</cp:lastModifiedBy>
  <cp:revision>15</cp:revision>
  <cp:lastPrinted>1601-01-01T00:00:00Z</cp:lastPrinted>
  <dcterms:created xsi:type="dcterms:W3CDTF">2003-09-11T12:04:54Z</dcterms:created>
  <dcterms:modified xsi:type="dcterms:W3CDTF">2020-05-07T10:25:52Z</dcterms:modified>
</cp:coreProperties>
</file>