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"/>
  </p:notesMasterIdLst>
  <p:sldIdLst>
    <p:sldId id="278" r:id="rId2"/>
    <p:sldId id="256" r:id="rId3"/>
    <p:sldId id="257" r:id="rId4"/>
    <p:sldId id="279" r:id="rId5"/>
    <p:sldId id="280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81" r:id="rId27"/>
  </p:sldIdLst>
  <p:sldSz cx="9144000" cy="6858000" type="screen4x3"/>
  <p:notesSz cx="6858000" cy="9144000"/>
  <p:custDataLst>
    <p:tags r:id="rId29"/>
  </p:custDataLst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381" autoAdjust="0"/>
  </p:normalViewPr>
  <p:slideViewPr>
    <p:cSldViewPr>
      <p:cViewPr varScale="1">
        <p:scale>
          <a:sx n="37" d="100"/>
          <a:sy n="37" d="100"/>
        </p:scale>
        <p:origin x="1476" y="-36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662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4793F89A-6129-4134-B326-263C39F2D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212B8EE-849A-424D-A725-702F4EF84409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C1D18B1-2B1B-4925-B9FA-8C06F2156EAA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793EC7D-3500-4C24-9B66-6C55E52B859A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11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4821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mtClean="0">
                <a:ea typeface="Droid Sans Fallback" charset="0"/>
                <a:cs typeface="Droid Sans Fallback" charset="0"/>
              </a:rPr>
              <a:t>1. Бранденбургската порта; 2. Сградата на Райхстага; 3. Берлинската стена; 4. централата на BMW; 5. Мост над Рейн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E80EB50-2124-47D6-9D3B-EAD12568A179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A1E6E35-1F0A-468D-8C05-12F8945A994D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12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358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5845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latin typeface="Arial" charset="0"/>
                <a:ea typeface="Droid Sans Fallback" charset="0"/>
                <a:cs typeface="Droid Sans Fallback" charset="0"/>
              </a:rPr>
              <a:t>ИТАЛИЯ - държава в Южна Европа, в централната част на Средиземноморието. Заема Апенинския полуостров, островите Сицилия, Сардиния и др. по-малки. Официалният език е италиански. Повечето вярващи са католици. Административно разделение: 20 административни района, включително 94 провинции. Столицата е Рим. Държавният глава е президентът. Законодателна власт - двукамарен парламент (Камара на депутатите и Сенат). Активни вулкани (Везувий, Етна). Основните реки са По, Арно и Тибър; Езерото Гарда, Лаго Маджоре, Комо.</a:t>
            </a:r>
            <a:endParaRPr lang="ru-RU" dirty="0" smtClean="0"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CE4264E-35AC-4AF0-8353-9F3594FD160D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E8BC649-B332-4971-8D87-2D80E3DB0FFA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13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686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marL="228600" indent="-228600" eaLnBrk="1" hangingPunct="1">
              <a:spcBef>
                <a:spcPts val="450"/>
              </a:spcBef>
              <a:buClrTx/>
              <a:buFontTx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ea typeface="Droid Sans Fallback" charset="0"/>
                <a:cs typeface="Droid Sans Fallback" charset="0"/>
              </a:rPr>
              <a:t>Кулата в Пиза 2; Колизеумът</a:t>
            </a:r>
            <a:r>
              <a:rPr lang="en-US" dirty="0" smtClean="0">
                <a:ea typeface="Droid Sans Fallback" charset="0"/>
                <a:cs typeface="Droid Sans Fallback" charset="0"/>
              </a:rPr>
              <a:t>;</a:t>
            </a:r>
            <a:r>
              <a:rPr lang="ru-RU" dirty="0" smtClean="0">
                <a:ea typeface="Droid Sans Fallback" charset="0"/>
                <a:cs typeface="Droid Sans Fallback" charset="0"/>
              </a:rPr>
              <a:t> 3.  Площадът пред базиликата „Свети Петър</a:t>
            </a:r>
            <a:r>
              <a:rPr lang="en-US" dirty="0" smtClean="0">
                <a:ea typeface="Droid Sans Fallback" charset="0"/>
                <a:cs typeface="Droid Sans Fallback" charset="0"/>
              </a:rPr>
              <a:t>;</a:t>
            </a:r>
            <a:r>
              <a:rPr lang="ru-RU" dirty="0" smtClean="0">
                <a:ea typeface="Droid Sans Fallback" charset="0"/>
                <a:cs typeface="Droid Sans Fallback" charset="0"/>
              </a:rPr>
              <a:t> 4.Понте Векио</a:t>
            </a:r>
            <a:r>
              <a:rPr lang="en-US" dirty="0" smtClean="0">
                <a:ea typeface="Droid Sans Fallback" charset="0"/>
                <a:cs typeface="Droid Sans Fallback" charset="0"/>
              </a:rPr>
              <a:t>;</a:t>
            </a:r>
            <a:r>
              <a:rPr lang="ru-RU" dirty="0" smtClean="0">
                <a:ea typeface="Droid Sans Fallback" charset="0"/>
                <a:cs typeface="Droid Sans Fallback" charset="0"/>
              </a:rPr>
              <a:t> </a:t>
            </a:r>
          </a:p>
          <a:p>
            <a:pPr marL="228600" indent="-228600"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ea typeface="Droid Sans Fallback" charset="0"/>
                <a:cs typeface="Droid Sans Fallback" charset="0"/>
              </a:rPr>
              <a:t>5 .Миланската катедрала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B88AEF9-D4E4-4D10-85E7-E6A7E506096C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C71BC5A-11BD-46F2-B057-82A817340A86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14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7893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i="0" kern="120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Гърция</a:t>
            </a:r>
            <a:r>
              <a:rPr lang="ru-RU" sz="1200" b="0" i="0" kern="120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, официално </a:t>
            </a:r>
            <a:r>
              <a:rPr lang="ru-RU" sz="1200" b="1" i="0" kern="120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Гръцка република</a:t>
            </a:r>
            <a:r>
              <a:rPr lang="ru-RU" sz="1200" b="0" i="0" kern="120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, е държава в Югоизточна Европа, заемаща най-южната част на Балканския полуостров. Граничи с Албания, Република Македония и България на север, с Турция на изток, със Средиземно море на юг, с Йонийско море на запад. Официалният език е гръцки. Столицата е Атина. Гърция има няколко големи реки, сред които Алиакмонас (Бистрица), Стримонас (Струма), Аксиос (Вардар), Нестос (Места) и Еврос (Марица). Големите езера в Гърция са Преспанско езеро, Корония (Лъгадинско) и Волви (Бешичко).</a:t>
            </a:r>
            <a:endParaRPr lang="ru-RU" dirty="0" smtClean="0"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9386EE5-4535-48DA-95FF-701ADB516E83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82DCCD5-FFD8-447F-95FD-35045404C2D1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15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891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ea typeface="Droid Sans Fallback" charset="0"/>
                <a:cs typeface="Droid Sans Fallback" charset="0"/>
              </a:rPr>
              <a:t>1. Храм</a:t>
            </a:r>
            <a:r>
              <a:rPr lang="ru-RU" baseline="0" dirty="0" smtClean="0">
                <a:ea typeface="Droid Sans Fallback" charset="0"/>
                <a:cs typeface="Droid Sans Fallback" charset="0"/>
              </a:rPr>
              <a:t> на</a:t>
            </a:r>
            <a:r>
              <a:rPr lang="ru-RU" dirty="0" smtClean="0">
                <a:ea typeface="Droid Sans Fallback" charset="0"/>
                <a:cs typeface="Droid Sans Fallback" charset="0"/>
              </a:rPr>
              <a:t> Нике</a:t>
            </a:r>
            <a:r>
              <a:rPr lang="en-US" dirty="0" smtClean="0">
                <a:ea typeface="Droid Sans Fallback" charset="0"/>
                <a:cs typeface="Droid Sans Fallback" charset="0"/>
              </a:rPr>
              <a:t>;</a:t>
            </a:r>
            <a:r>
              <a:rPr lang="ru-RU" dirty="0" smtClean="0">
                <a:ea typeface="Droid Sans Fallback" charset="0"/>
                <a:cs typeface="Droid Sans Fallback" charset="0"/>
              </a:rPr>
              <a:t> 2. Партенон</a:t>
            </a:r>
            <a:r>
              <a:rPr lang="en-US" dirty="0" smtClean="0">
                <a:ea typeface="Droid Sans Fallback" charset="0"/>
                <a:cs typeface="Droid Sans Fallback" charset="0"/>
              </a:rPr>
              <a:t>;</a:t>
            </a:r>
            <a:r>
              <a:rPr lang="ru-RU" dirty="0" smtClean="0">
                <a:ea typeface="Droid Sans Fallback" charset="0"/>
                <a:cs typeface="Droid Sans Fallback" charset="0"/>
              </a:rPr>
              <a:t> 3.</a:t>
            </a:r>
            <a:r>
              <a:rPr lang="ru-RU" baseline="0" dirty="0" smtClean="0">
                <a:ea typeface="Droid Sans Fallback" charset="0"/>
                <a:cs typeface="Droid Sans Fallback" charset="0"/>
              </a:rPr>
              <a:t> Платаном-замък на кръстоносците</a:t>
            </a:r>
            <a:r>
              <a:rPr lang="en-US" dirty="0" smtClean="0">
                <a:ea typeface="Droid Sans Fallback" charset="0"/>
                <a:cs typeface="Droid Sans Fallback" charset="0"/>
              </a:rPr>
              <a:t>;</a:t>
            </a:r>
            <a:r>
              <a:rPr lang="ru-RU" dirty="0" smtClean="0">
                <a:ea typeface="Droid Sans Fallback" charset="0"/>
                <a:cs typeface="Droid Sans Fallback" charset="0"/>
              </a:rPr>
              <a:t> 4.Древногръцка маска</a:t>
            </a:r>
            <a:r>
              <a:rPr lang="en-US" dirty="0" smtClean="0">
                <a:ea typeface="Droid Sans Fallback" charset="0"/>
                <a:cs typeface="Droid Sans Fallback" charset="0"/>
              </a:rPr>
              <a:t>;</a:t>
            </a:r>
            <a:r>
              <a:rPr lang="ru-RU" dirty="0" smtClean="0">
                <a:ea typeface="Droid Sans Fallback" charset="0"/>
                <a:cs typeface="Droid Sans Fallback" charset="0"/>
              </a:rPr>
              <a:t> 5. връх Ликавитос в Атина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E2DF424-3053-45F7-9420-6C4BA6D3BE49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r>
              <a:rPr lang="ru-RU" sz="1200" b="0" i="0" kern="120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Русѝя (на руски: Росси́я) или Ру̀ска федера̀ция (на руски: Росси́йская Федера́ция) е държава в Европа и Азия, заемаща източната част (38,6 %) на Европа и северната част (30,7 %) на Азия.</a:t>
            </a:r>
          </a:p>
          <a:p>
            <a:r>
              <a:rPr lang="ru-RU" sz="1200" b="0" i="0" kern="120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Тя е най-голямата по територия държава в света. Обхваща обширни територии в Източна Европа и Северна Азия. Русия граничи с 18 държави – с 16 по суша (12 в Европа и 4 в Азия) и с 2 по вода (със САЩ при Беринговия пролив и с Япония при Южнокурилския пролив).</a:t>
            </a:r>
            <a:endParaRPr lang="ru-RU" b="0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9589815-EC33-4ADA-8B6A-A47998CB9E76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64AF9B5-EA71-4265-9F93-D3114F9E3DB8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17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0965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marL="227013" indent="-227013" eaLnBrk="1" hangingPunct="1">
              <a:spcBef>
                <a:spcPts val="450"/>
              </a:spcBef>
              <a:buFont typeface="Times New Roman" pitchFamily="16" charset="0"/>
              <a:buAutoNum type="arabicPeriod"/>
              <a:tabLst>
                <a:tab pos="227013" algn="l"/>
                <a:tab pos="1141413" algn="l"/>
                <a:tab pos="2055813" algn="l"/>
                <a:tab pos="2970213" algn="l"/>
                <a:tab pos="3884613" algn="l"/>
                <a:tab pos="4799013" algn="l"/>
                <a:tab pos="5713413" algn="l"/>
                <a:tab pos="6627813" algn="l"/>
                <a:tab pos="7542213" algn="l"/>
                <a:tab pos="8456613" algn="l"/>
                <a:tab pos="9371013" algn="l"/>
                <a:tab pos="10285413" algn="l"/>
              </a:tabLst>
            </a:pPr>
            <a:r>
              <a:rPr lang="ru-RU" dirty="0" smtClean="0">
                <a:ea typeface="Droid Sans Fallback" charset="0"/>
                <a:cs typeface="Droid Sans Fallback" charset="0"/>
              </a:rPr>
              <a:t>Триумфална арка  Кутузовски; 2. Изглед към Кремъл; 3. Камбанарията на Иван Велики в Кремъл; 4. Фонтан на приятелство във Всеруския изложбен център;</a:t>
            </a:r>
          </a:p>
          <a:p>
            <a:pPr marL="227013" indent="-227013" eaLnBrk="1" hangingPunct="1">
              <a:spcBef>
                <a:spcPts val="450"/>
              </a:spcBef>
              <a:buFont typeface="Times New Roman" pitchFamily="16" charset="0"/>
              <a:buAutoNum type="arabicPeriod"/>
              <a:tabLst>
                <a:tab pos="227013" algn="l"/>
                <a:tab pos="1141413" algn="l"/>
                <a:tab pos="2055813" algn="l"/>
                <a:tab pos="2970213" algn="l"/>
                <a:tab pos="3884613" algn="l"/>
                <a:tab pos="4799013" algn="l"/>
                <a:tab pos="5713413" algn="l"/>
                <a:tab pos="6627813" algn="l"/>
                <a:tab pos="7542213" algn="l"/>
                <a:tab pos="8456613" algn="l"/>
                <a:tab pos="9371013" algn="l"/>
                <a:tab pos="10285413" algn="l"/>
              </a:tabLst>
            </a:pPr>
            <a:r>
              <a:rPr lang="ru-RU" dirty="0" smtClean="0">
                <a:ea typeface="Droid Sans Fallback" charset="0"/>
                <a:cs typeface="Droid Sans Fallback" charset="0"/>
              </a:rPr>
              <a:t>5. Църква на Рождество Христово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8F4F7BE-C78D-4135-BBEC-1BD472AE4AA5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4198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7F17689-41B4-4CD2-AF54-035E51FC6615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18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41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198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latin typeface="Arial" charset="0"/>
                <a:ea typeface="Droid Sans Fallback" charset="0"/>
                <a:cs typeface="Droid Sans Fallback" charset="0"/>
              </a:rPr>
              <a:t>ШВЕЦИЯ- Кралство Швеция - държава в северна  Европа, на Скандинавския полуостров. Официалният език е шведски. Вярващите са лутерани.  Столицата е Стокхолм. Конституционна монархия. Държавният глава е кралят. Законодателна власт - Парламент</a:t>
            </a:r>
            <a:endParaRPr lang="ru-RU" dirty="0" smtClean="0"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48C1547-2944-48ED-AB9F-5AE8BD471BC2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7979214-E805-4A2D-AE8F-CD9580C6FD1A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19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3013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ea typeface="Droid Sans Fallback" charset="0"/>
                <a:cs typeface="Droid Sans Fallback" charset="0"/>
              </a:rPr>
              <a:t>1. Панорама на Стокхолм; 2. Кралска опера; 3. Изглед към Стокхолм; 4. кметство; 5. Кралска охрана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3D442D7-90C8-402D-8A92-466A69499500}" type="slidenum">
              <a:rPr lang="ru-RU" smtClean="0"/>
              <a:pPr/>
              <a:t>20</a:t>
            </a:fld>
            <a:endParaRPr lang="ru-RU" smtClean="0"/>
          </a:p>
        </p:txBody>
      </p:sp>
      <p:sp>
        <p:nvSpPr>
          <p:cNvPr id="4403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A75F48A-8424-4CA1-BDE4-D9E79421A908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20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403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latin typeface="Arial" charset="0"/>
                <a:ea typeface="Droid Sans Fallback" charset="0"/>
                <a:cs typeface="Droid Sans Fallback" charset="0"/>
              </a:rPr>
              <a:t>Република Сърбия (на сръбски: Република Србија) е държава в Югоизточна Европа. На север Сърбия граничи с Унгария, на изток – с Румъния и България, на юг – със Северна Македония и с частично признатата държава Косово, на югозапад – с Черна гора, а на запад – с Босна и Херцеговина и Хърватия. Столицата ѝ е Белград. Основните реки са Дунав, Тиса, Сава, Морава, Дрина.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 smtClean="0">
              <a:ea typeface="Droid Sans Fallback" charset="0"/>
              <a:cs typeface="Droid Sans Fallback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 smtClean="0"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AE328B3-F8D4-43CE-88EC-286190558B19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286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86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6D53434-0BC7-4754-82CF-025322ED3554}" type="slidenum">
              <a:rPr lang="ru-RU" smtClean="0"/>
              <a:pPr/>
              <a:t>21</a:t>
            </a:fld>
            <a:endParaRPr lang="ru-RU" smtClean="0"/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234009E-85EA-4081-982C-C5E58462CEF5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21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5061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ea typeface="Droid Sans Fallback" charset="0"/>
                <a:cs typeface="Droid Sans Fallback" charset="0"/>
              </a:rPr>
              <a:t>1. Победител - огромен паметник, издигнат на най-високата точка на крепостта Белград Калемегдан след Първата световна война; 2. Крепостта Петроварадин на Дунава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ea typeface="Droid Sans Fallback" charset="0"/>
                <a:cs typeface="Droid Sans Fallback" charset="0"/>
              </a:rPr>
              <a:t>3. Мостове през Дунава в Нови Сад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 smtClean="0"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4E8754F-BACD-497D-B864-775A39508027}" type="slidenum">
              <a:rPr lang="ru-RU" smtClean="0"/>
              <a:pPr/>
              <a:t>22</a:t>
            </a:fld>
            <a:endParaRPr lang="ru-RU" smtClean="0"/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520032C-3DC2-4884-9D89-035A5A26F8F4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22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6085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latin typeface="Arial" charset="0"/>
                <a:ea typeface="Droid Sans Fallback" charset="0"/>
                <a:cs typeface="Droid Sans Fallback" charset="0"/>
              </a:rPr>
              <a:t>ЧЕХИЯ (Cechy), Чешка република ,</a:t>
            </a:r>
            <a:r>
              <a:rPr lang="ru-RU" baseline="0" dirty="0" smtClean="0">
                <a:latin typeface="Arial" charset="0"/>
                <a:ea typeface="Droid Sans Fallback" charset="0"/>
                <a:cs typeface="Droid Sans Fallback" charset="0"/>
              </a:rPr>
              <a:t> </a:t>
            </a:r>
            <a:r>
              <a:rPr lang="ru-RU" dirty="0" smtClean="0">
                <a:latin typeface="Arial" charset="0"/>
                <a:ea typeface="Droid Sans Fallback" charset="0"/>
                <a:cs typeface="Droid Sans Fallback" charset="0"/>
              </a:rPr>
              <a:t>държава в централна Европа. Официалният език е чешки. Повечето вярващи са католици. Административно разделение: 75 области. Столицата е Прага. Държавният глава е президентът. Законодателна власт - двукамарен парламент (Сенат и Камара на депутатите).</a:t>
            </a:r>
            <a:endParaRPr lang="ru-RU" dirty="0" smtClean="0"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874D003-7933-4175-8E53-82E0BFCB8A29}" type="slidenum">
              <a:rPr lang="ru-RU" smtClean="0"/>
              <a:pPr/>
              <a:t>23</a:t>
            </a:fld>
            <a:endParaRPr lang="ru-RU" smtClean="0"/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766C461-265D-4324-AEB0-34C17C8E0315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23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710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ea typeface="Droid Sans Fallback" charset="0"/>
                <a:cs typeface="Droid Sans Fallback" charset="0"/>
              </a:rPr>
              <a:t>1. Катедралата Свети Вит 2. Изглед на Прага 3. Църквата на Света Богородица 4. Църквата на Свети Тома; 5. Катедралата Свети Никола</a:t>
            </a:r>
            <a:endParaRPr lang="ru-RU" dirty="0" smtClean="0">
              <a:latin typeface="Arial" charset="0"/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BD69B88-9A6F-4474-A7A2-E83A0D54EDF5}" type="slidenum">
              <a:rPr lang="ru-RU" smtClean="0"/>
              <a:pPr/>
              <a:t>24</a:t>
            </a:fld>
            <a:endParaRPr lang="ru-RU" smtClean="0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7AD9F23-6217-480D-BCE0-890D89611D39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24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8133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latin typeface="Arial" charset="0"/>
                <a:ea typeface="Droid Sans Fallback" charset="0"/>
                <a:cs typeface="Droid Sans Fallback" charset="0"/>
              </a:rPr>
              <a:t>УКРАЙНА, (Україна), е държава в Източна Европа. Тя граничи с Черно море и Азовско море на юг, с Русия на изток, с Беларус на север и с Полша, Словакия, Унгария, Румъния и Молдова на запад.. Вярващите са предимно православни християни. . Столицата е Киев. Държавният глава е президентът. Законодателният орган е Върховният съвет (Върховната Рада).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latin typeface="Arial" charset="0"/>
                <a:ea typeface="Droid Sans Fallback" charset="0"/>
                <a:cs typeface="Droid Sans Fallback" charset="0"/>
              </a:rPr>
              <a:t>Основните реки са Днепър, Юж. Буг, , Прут, Днестър, устието на Дунав; </a:t>
            </a:r>
            <a:endParaRPr lang="ru-RU" dirty="0" smtClean="0"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B6D74FB-7F97-441F-BBC5-2F45D4E859D2}" type="slidenum">
              <a:rPr lang="ru-RU" smtClean="0"/>
              <a:pPr/>
              <a:t>25</a:t>
            </a:fld>
            <a:endParaRPr lang="ru-RU" smtClean="0"/>
          </a:p>
        </p:txBody>
      </p:sp>
      <p:sp>
        <p:nvSpPr>
          <p:cNvPr id="4915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1FA563-BA52-4E2C-9864-8F88F71BEB23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25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915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ea typeface="Droid Sans Fallback" charset="0"/>
                <a:cs typeface="Droid Sans Fallback" charset="0"/>
              </a:rPr>
              <a:t>1. Централната улица на Киев - Khreshchatyk; 2. Катедралата "Св. София"; 3. Киевско-Печерска лавра; 4. Паричната единица е украинска гривна; 5. Изглед към Днепър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Репу̀блика Бълга̀рия е държава в Югоизточна Европа. Разположена е в източната част на Балканския полуостров и заема 23% от неговата територия. Граничи на север с Румъния; на запад със Сърбия и Северна Македония; на юг с Гърция и на югоизток с Турция. На изток, по протежение на бреговата ивица, страната се мие от водите на Черно море. Столица- София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4793F89A-6129-4134-B326-263C39F2DFC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1. Пещера- Проходна; 2. Паметник на свободата “Шипка”; 3.</a:t>
            </a:r>
            <a:r>
              <a:rPr lang="bg-BG" baseline="0" dirty="0" smtClean="0"/>
              <a:t> Рилски манастир; 4. </a:t>
            </a:r>
            <a:r>
              <a:rPr lang="bg-BG" baseline="0" smtClean="0"/>
              <a:t>Белоградчишки скали</a:t>
            </a:r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4793F89A-6129-4134-B326-263C39F2DFC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1E44CE7-BFBB-40EB-B447-EE357B4022E5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3FA64DE-2509-4958-A17D-8DB9BD3B88BF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6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9701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mtClean="0">
                <a:latin typeface="Arial" charset="0"/>
                <a:ea typeface="Droid Sans Fallback" charset="0"/>
                <a:cs typeface="Droid Sans Fallback" charset="0"/>
              </a:rPr>
              <a:t>ФРАНЦИЯ - държава в Западна Европа, на запад и север, се измива от водите на Атлантическия океан и Ламанша, на юг - от Средиземно море. Официалният език е френски. Вярващите са предимно католици.  Структурата на Франция включва: задгранични департаменти - Гваделупа, Мартиника, Гвиана, Реюнион, Сен Пиер и Микелон; Отвъдморски територии - островите Нова Каледония, Френска Полинезия и др. Столицата е Париж. Държавният глава е президентът. Законодателната власт е двукамарен парламент (Народно събрание и Сенат). Големи реки - Сена, Рона, Лоара, Гарон; на изток - част от Рейн. Най-високият връх на Франция и Запада. Европа - Mont Blanc, 4807 m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mtClean="0">
              <a:latin typeface="Arial" charset="0"/>
              <a:ea typeface="Droid Sans Fallback" charset="0"/>
              <a:cs typeface="Droid Sans Fallback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mtClean="0">
              <a:latin typeface="Arial" charset="0"/>
              <a:ea typeface="Droid Sans Fallback" charset="0"/>
              <a:cs typeface="Droid Sans Fallback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mtClean="0">
                <a:latin typeface="Arial" charset="0"/>
                <a:ea typeface="Droid Sans Fallback" charset="0"/>
                <a:cs typeface="Droid Sans Fallback" charset="0"/>
              </a:rPr>
              <a:t> 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mtClean="0">
              <a:latin typeface="Arial" charset="0"/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F3A84CA-D46A-46F9-AA18-6D40EC9BF0A7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F10735B-FCA3-410D-9AEC-360E99AA6B0E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7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0725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mtClean="0">
                <a:ea typeface="Droid Sans Fallback" charset="0"/>
                <a:cs typeface="Droid Sans Fallback" charset="0"/>
              </a:rPr>
              <a:t>1. Триумфальна арка</a:t>
            </a:r>
            <a:r>
              <a:rPr lang="en-US" smtClean="0">
                <a:ea typeface="Droid Sans Fallback" charset="0"/>
                <a:cs typeface="Droid Sans Fallback" charset="0"/>
              </a:rPr>
              <a:t>;</a:t>
            </a:r>
            <a:r>
              <a:rPr lang="ru-RU" smtClean="0">
                <a:ea typeface="Droid Sans Fallback" charset="0"/>
                <a:cs typeface="Droid Sans Fallback" charset="0"/>
              </a:rPr>
              <a:t>  2. Айфелова кула</a:t>
            </a:r>
            <a:r>
              <a:rPr lang="en-US" smtClean="0">
                <a:ea typeface="Droid Sans Fallback" charset="0"/>
                <a:cs typeface="Droid Sans Fallback" charset="0"/>
              </a:rPr>
              <a:t>;</a:t>
            </a:r>
            <a:r>
              <a:rPr lang="ru-RU" smtClean="0">
                <a:ea typeface="Droid Sans Fallback" charset="0"/>
                <a:cs typeface="Droid Sans Fallback" charset="0"/>
              </a:rPr>
              <a:t>  3. Катедралата Нотр Дам</a:t>
            </a:r>
            <a:r>
              <a:rPr lang="en-US" smtClean="0">
                <a:ea typeface="Droid Sans Fallback" charset="0"/>
                <a:cs typeface="Droid Sans Fallback" charset="0"/>
              </a:rPr>
              <a:t>; </a:t>
            </a:r>
            <a:r>
              <a:rPr lang="ru-RU" smtClean="0">
                <a:ea typeface="Droid Sans Fallback" charset="0"/>
                <a:cs typeface="Droid Sans Fallback" charset="0"/>
              </a:rPr>
              <a:t>4.Шанз-Елизе през нощта</a:t>
            </a:r>
            <a:r>
              <a:rPr lang="en-US" smtClean="0">
                <a:ea typeface="Droid Sans Fallback" charset="0"/>
                <a:cs typeface="Droid Sans Fallback" charset="0"/>
              </a:rPr>
              <a:t>;</a:t>
            </a:r>
            <a:r>
              <a:rPr lang="ru-RU" smtClean="0">
                <a:ea typeface="Droid Sans Fallback" charset="0"/>
                <a:cs typeface="Droid Sans Fallback" charset="0"/>
              </a:rPr>
              <a:t> 5. Изглед на Париж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E2DFEB1-52D2-4769-999B-017BD8FD5052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B0B45BE-69D7-4199-8A80-563FD9770767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174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529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latin typeface="Arial" charset="0"/>
                <a:ea typeface="Droid Sans Fallback" charset="0"/>
                <a:cs typeface="Droid Sans Fallback" charset="0"/>
              </a:rPr>
              <a:t>ВЕЛИКОБРИТАНИЯ,- държава в Северозападна Европа, на Британските острови. Официалният език е английски. Повечето вярващи са протестанти. Великобритания се състои от 4 административни и политически части (исторически провинции): Англия (39 окръга, 6 столични графства и Б. Лондон), Уелс (8 окръга), Шотландия (9 области и островни територии) и Север. Ирландия (26 графства). Столицата е Лондон. Великобритания е конституционна монархия. Държавният глава е кралят (кралицата). Законодателният орган е двукамарен парламент (Камара на общините и Камарата на лордовете). Великобритания ръководи Общността на нациите. Великобритания се измива от Атлантическия океан и неговите морета. Основните реки са Темза, Севърн, Трент, Мерси, Клайд, на север има много езера (Лох Нес, Лох Ломонд, Лох Ней)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 smtClean="0">
              <a:latin typeface="Arial" charset="0"/>
              <a:ea typeface="Droid Sans Fallback" charset="0"/>
              <a:cs typeface="Droid Sans Fallback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 smtClean="0">
              <a:latin typeface="Arial" charset="0"/>
              <a:ea typeface="Droid Sans Fallback" charset="0"/>
              <a:cs typeface="Droid Sans Fallback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 smtClean="0">
              <a:ea typeface="Droid Sans Fallback" charset="0"/>
              <a:cs typeface="Droid Sans Fallback" charset="0"/>
            </a:endParaRP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 smtClean="0"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7FC9DD3-1078-4959-8C51-FFB4372C1B7D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A629A41-4AC8-4B9A-AA5E-794CB171EEB1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9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2773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mtClean="0">
                <a:ea typeface="Droid Sans Fallback" charset="0"/>
                <a:cs typeface="Droid Sans Fallback" charset="0"/>
              </a:rPr>
              <a:t>1. Биг-Бен</a:t>
            </a:r>
            <a:r>
              <a:rPr lang="en-US" smtClean="0">
                <a:ea typeface="Droid Sans Fallback" charset="0"/>
                <a:cs typeface="Droid Sans Fallback" charset="0"/>
              </a:rPr>
              <a:t>;</a:t>
            </a:r>
            <a:r>
              <a:rPr lang="ru-RU" smtClean="0">
                <a:ea typeface="Droid Sans Fallback" charset="0"/>
                <a:cs typeface="Droid Sans Fallback" charset="0"/>
              </a:rPr>
              <a:t> 2. Уестминстърското абатство</a:t>
            </a:r>
            <a:r>
              <a:rPr lang="en-US" smtClean="0">
                <a:ea typeface="Droid Sans Fallback" charset="0"/>
                <a:cs typeface="Droid Sans Fallback" charset="0"/>
              </a:rPr>
              <a:t>;</a:t>
            </a:r>
            <a:r>
              <a:rPr lang="ru-RU" smtClean="0">
                <a:ea typeface="Droid Sans Fallback" charset="0"/>
                <a:cs typeface="Droid Sans Fallback" charset="0"/>
              </a:rPr>
              <a:t> 3. Катедралата Свети Павел</a:t>
            </a:r>
            <a:r>
              <a:rPr lang="en-US" smtClean="0">
                <a:ea typeface="Droid Sans Fallback" charset="0"/>
                <a:cs typeface="Droid Sans Fallback" charset="0"/>
              </a:rPr>
              <a:t>;</a:t>
            </a:r>
            <a:r>
              <a:rPr lang="ru-RU" smtClean="0">
                <a:ea typeface="Droid Sans Fallback" charset="0"/>
                <a:cs typeface="Droid Sans Fallback" charset="0"/>
              </a:rPr>
              <a:t> 4. </a:t>
            </a:r>
            <a:r>
              <a:rPr lang="bg-BG" smtClean="0"/>
              <a:t>Тауър Бридж</a:t>
            </a:r>
            <a:r>
              <a:rPr lang="en-US" smtClean="0">
                <a:ea typeface="Droid Sans Fallback" charset="0"/>
                <a:cs typeface="Droid Sans Fallback" charset="0"/>
              </a:rPr>
              <a:t>;</a:t>
            </a:r>
            <a:r>
              <a:rPr lang="ru-RU" smtClean="0">
                <a:ea typeface="Droid Sans Fallback" charset="0"/>
                <a:cs typeface="Droid Sans Fallback" charset="0"/>
              </a:rPr>
              <a:t> 5. </a:t>
            </a:r>
            <a:r>
              <a:rPr lang="ru-RU" smtClean="0">
                <a:latin typeface="Arial" charset="0"/>
                <a:ea typeface="Droid Sans Fallback" charset="0"/>
                <a:cs typeface="Droid Sans Fallback" charset="0"/>
              </a:rPr>
              <a:t>площад Трафалгар</a:t>
            </a:r>
            <a:r>
              <a:rPr lang="ru-RU" smtClean="0">
                <a:ea typeface="Droid Sans Fallback" charset="0"/>
                <a:cs typeface="Droid Sans Fallback" charset="0"/>
              </a:rPr>
              <a:t> </a:t>
            </a:r>
            <a:r>
              <a:rPr lang="en-US" smtClean="0">
                <a:ea typeface="Droid Sans Fallback" charset="0"/>
                <a:cs typeface="Droid Sans Fallback" charset="0"/>
              </a:rPr>
              <a:t>;</a:t>
            </a:r>
            <a:r>
              <a:rPr lang="ru-RU" smtClean="0">
                <a:ea typeface="Droid Sans Fallback" charset="0"/>
                <a:cs typeface="Droid Sans Fallback" charset="0"/>
              </a:rPr>
              <a:t> 6.Сградата на Парламента през нощта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A4B1610-A4DA-412B-9DA3-11E9C3782739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800AA94-09F1-4F11-8998-7AE91E67049F}" type="slidenum">
              <a:rPr lang="ru-RU" sz="120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10</a:t>
            </a:fld>
            <a:endParaRPr lang="ru-RU" sz="120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379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latin typeface="Arial" charset="0"/>
                <a:ea typeface="Droid Sans Fallback" charset="0"/>
                <a:cs typeface="Droid Sans Fallback" charset="0"/>
              </a:rPr>
              <a:t>ГЕРМАНИЯ -Държава в централна  Европа, измива се от Северно и Балтийско море. Официалният език е немски. Повечето са протестанти (лутерани, св. 50%) и католици. Германия е федерация с 16 федерални области. Държавният глава е президентът; Ръководителят на правителството е федералният канцлер. Законодателният орган е Бундестагът, органите на представителството на земята са Бундесратът. Столицата е Берлин, седалището на президента; седалище на правителството и Бундестаг - Бон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 smtClean="0">
                <a:latin typeface="Arial" charset="0"/>
                <a:ea typeface="Droid Sans Fallback" charset="0"/>
                <a:cs typeface="Droid Sans Fallback" charset="0"/>
              </a:rPr>
              <a:t>Големи реки - Рейн, Везер, Елба, Одер. На юг - Боденското езеро.</a:t>
            </a:r>
            <a:endParaRPr lang="ru-RU" dirty="0" smtClean="0"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AD1D2-D247-4621-9F69-2FCD792FB6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2AD09-CFC1-45A5-801B-0A22C7CA54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74625"/>
            <a:ext cx="2055813" cy="61325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74625"/>
            <a:ext cx="6019800" cy="61325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00E56-6A3A-4DA2-AD02-8C1D29116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B44A9-353D-4C1B-83DE-1D9EB0727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C5DD8-7076-48BE-BEDD-06F20CAC4B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706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706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F3411-63AD-4618-92CA-5BA2F70087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B8BD3-BACB-4FD0-9ECB-751A1D3AA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DF2C7-9DF9-4371-9DC6-701C3EAD91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35E7D-2418-4E95-A5A5-83221DA212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5DE51-3F1D-43EF-B3FF-A41CDDF37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F59D3-85E2-49E4-8914-1EC4BEBF6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74625"/>
            <a:ext cx="8228013" cy="1341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706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200" y="6321425"/>
            <a:ext cx="2133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21425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924800" y="6321425"/>
            <a:ext cx="760413" cy="458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46800" rIns="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EF068AEA-C277-4491-8E6E-8250B4EA63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 b="1">
          <a:solidFill>
            <a:srgbClr val="FFFFFF"/>
          </a:solidFill>
          <a:latin typeface="Arial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8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4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pn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png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Ден</a:t>
            </a:r>
            <a:r>
              <a:rPr lang="bg-BG" smtClean="0"/>
              <a:t>ят на Европа</a:t>
            </a:r>
            <a:endParaRPr lang="ru-RU" smtClean="0"/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 smtClean="0"/>
              <a:t>ПОДГОТОВИЛА  Стефани  Иванова 6 клас</a:t>
            </a:r>
          </a:p>
          <a:p>
            <a:r>
              <a:rPr lang="ru-RU" sz="2000" dirty="0" smtClean="0"/>
              <a:t>ОУ « Климент Охридски» с. Сталийска махала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1"/>
          <p:cNvGrpSpPr>
            <a:grpSpLocks/>
          </p:cNvGrpSpPr>
          <p:nvPr/>
        </p:nvGrpSpPr>
        <p:grpSpPr bwMode="auto">
          <a:xfrm>
            <a:off x="-212725" y="414338"/>
            <a:ext cx="8678863" cy="1431925"/>
            <a:chOff x="-134" y="261"/>
            <a:chExt cx="5467" cy="902"/>
          </a:xfrm>
        </p:grpSpPr>
        <p:pic>
          <p:nvPicPr>
            <p:cNvPr id="1024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34" y="261"/>
              <a:ext cx="5467" cy="9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0247" name="Text Box 3"/>
            <p:cNvSpPr txBox="1">
              <a:spLocks noChangeArrowheads="1"/>
            </p:cNvSpPr>
            <p:nvPr/>
          </p:nvSpPr>
          <p:spPr bwMode="auto">
            <a:xfrm>
              <a:off x="-134" y="261"/>
              <a:ext cx="5467" cy="9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0243" name="Picture 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609600"/>
            <a:ext cx="1931988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44" name="Rectangle 24"/>
          <p:cNvSpPr>
            <a:spLocks noChangeArrowheads="1"/>
          </p:cNvSpPr>
          <p:nvPr/>
        </p:nvSpPr>
        <p:spPr bwMode="auto">
          <a:xfrm>
            <a:off x="5486400" y="1274763"/>
            <a:ext cx="1828800" cy="2357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45" name="Picture 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2600" y="1981200"/>
            <a:ext cx="4011613" cy="430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1"/>
          <p:cNvGrpSpPr>
            <a:grpSpLocks/>
          </p:cNvGrpSpPr>
          <p:nvPr/>
        </p:nvGrpSpPr>
        <p:grpSpPr bwMode="auto">
          <a:xfrm>
            <a:off x="682625" y="249238"/>
            <a:ext cx="7880350" cy="1376362"/>
            <a:chOff x="430" y="157"/>
            <a:chExt cx="4964" cy="867"/>
          </a:xfrm>
        </p:grpSpPr>
        <p:pic>
          <p:nvPicPr>
            <p:cNvPr id="11272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0" y="157"/>
              <a:ext cx="4964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1273" name="Text Box 3"/>
            <p:cNvSpPr txBox="1">
              <a:spLocks noChangeArrowheads="1"/>
            </p:cNvSpPr>
            <p:nvPr/>
          </p:nvSpPr>
          <p:spPr bwMode="auto">
            <a:xfrm>
              <a:off x="430" y="157"/>
              <a:ext cx="4964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1267" name="Picture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676400"/>
            <a:ext cx="1600200" cy="198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268" name="Picture 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1676400"/>
            <a:ext cx="1600200" cy="198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269" name="Picture 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1905000"/>
            <a:ext cx="1600200" cy="190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270" name="Picture 2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52600" y="4495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271" name="Picture 2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0200" y="45720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"/>
          <p:cNvGrpSpPr>
            <a:grpSpLocks/>
          </p:cNvGrpSpPr>
          <p:nvPr/>
        </p:nvGrpSpPr>
        <p:grpSpPr bwMode="auto">
          <a:xfrm>
            <a:off x="377825" y="176213"/>
            <a:ext cx="8088313" cy="1577975"/>
            <a:chOff x="238" y="111"/>
            <a:chExt cx="5095" cy="994"/>
          </a:xfrm>
        </p:grpSpPr>
        <p:pic>
          <p:nvPicPr>
            <p:cNvPr id="12353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8" y="111"/>
              <a:ext cx="5095" cy="99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2354" name="Text Box 3"/>
            <p:cNvSpPr txBox="1">
              <a:spLocks noChangeArrowheads="1"/>
            </p:cNvSpPr>
            <p:nvPr/>
          </p:nvSpPr>
          <p:spPr bwMode="auto">
            <a:xfrm>
              <a:off x="238" y="111"/>
              <a:ext cx="5095" cy="99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5486400" y="1274763"/>
            <a:ext cx="1828800" cy="2357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1981200"/>
            <a:ext cx="4011613" cy="430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12293" name="Group 6"/>
          <p:cNvGrpSpPr>
            <a:grpSpLocks/>
          </p:cNvGrpSpPr>
          <p:nvPr/>
        </p:nvGrpSpPr>
        <p:grpSpPr bwMode="auto">
          <a:xfrm>
            <a:off x="0" y="-3371850"/>
            <a:ext cx="9142413" cy="13600113"/>
            <a:chOff x="0" y="-2124"/>
            <a:chExt cx="5759" cy="8567"/>
          </a:xfrm>
        </p:grpSpPr>
        <p:grpSp>
          <p:nvGrpSpPr>
            <p:cNvPr id="12335" name="Group 7"/>
            <p:cNvGrpSpPr>
              <a:grpSpLocks/>
            </p:cNvGrpSpPr>
            <p:nvPr/>
          </p:nvGrpSpPr>
          <p:grpSpPr bwMode="auto">
            <a:xfrm>
              <a:off x="0" y="-2124"/>
              <a:ext cx="5759" cy="8567"/>
              <a:chOff x="0" y="-2124"/>
              <a:chExt cx="5759" cy="8567"/>
            </a:xfrm>
          </p:grpSpPr>
          <p:grpSp>
            <p:nvGrpSpPr>
              <p:cNvPr id="12337" name="Group 8"/>
              <p:cNvGrpSpPr>
                <a:grpSpLocks/>
              </p:cNvGrpSpPr>
              <p:nvPr/>
            </p:nvGrpSpPr>
            <p:grpSpPr bwMode="auto">
              <a:xfrm>
                <a:off x="0" y="-2124"/>
                <a:ext cx="5759" cy="8567"/>
                <a:chOff x="0" y="-2124"/>
                <a:chExt cx="5759" cy="8567"/>
              </a:xfrm>
            </p:grpSpPr>
            <p:sp>
              <p:nvSpPr>
                <p:cNvPr id="12339" name="Rectangle 9"/>
                <p:cNvSpPr>
                  <a:spLocks noChangeArrowheads="1"/>
                </p:cNvSpPr>
                <p:nvPr/>
              </p:nvSpPr>
              <p:spPr bwMode="auto">
                <a:xfrm>
                  <a:off x="0" y="-2124"/>
                  <a:ext cx="814" cy="8567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2340" name="Group 10"/>
                <p:cNvGrpSpPr>
                  <a:grpSpLocks/>
                </p:cNvGrpSpPr>
                <p:nvPr/>
              </p:nvGrpSpPr>
              <p:grpSpPr bwMode="auto">
                <a:xfrm>
                  <a:off x="0" y="-2124"/>
                  <a:ext cx="5759" cy="997"/>
                  <a:chOff x="0" y="-2124"/>
                  <a:chExt cx="5759" cy="997"/>
                </a:xfrm>
              </p:grpSpPr>
              <p:grpSp>
                <p:nvGrpSpPr>
                  <p:cNvPr id="12341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0" y="-2124"/>
                    <a:ext cx="5759" cy="997"/>
                    <a:chOff x="0" y="-2124"/>
                    <a:chExt cx="5759" cy="997"/>
                  </a:xfrm>
                </p:grpSpPr>
                <p:sp>
                  <p:nvSpPr>
                    <p:cNvPr id="12343" name="Rectangle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-2124"/>
                      <a:ext cx="5759" cy="99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2344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-2124"/>
                      <a:ext cx="5759" cy="997"/>
                      <a:chOff x="0" y="-2124"/>
                      <a:chExt cx="5759" cy="997"/>
                    </a:xfrm>
                  </p:grpSpPr>
                  <p:grpSp>
                    <p:nvGrpSpPr>
                      <p:cNvPr id="12345" name="Group 1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-2124"/>
                        <a:ext cx="5759" cy="997"/>
                        <a:chOff x="0" y="-2124"/>
                        <a:chExt cx="5759" cy="997"/>
                      </a:xfrm>
                    </p:grpSpPr>
                    <p:sp>
                      <p:nvSpPr>
                        <p:cNvPr id="12347" name="Rectangle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-2124"/>
                          <a:ext cx="814" cy="109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12348" name="Group 1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-2124"/>
                          <a:ext cx="5759" cy="997"/>
                          <a:chOff x="0" y="-2124"/>
                          <a:chExt cx="5759" cy="997"/>
                        </a:xfrm>
                      </p:grpSpPr>
                      <p:grpSp>
                        <p:nvGrpSpPr>
                          <p:cNvPr id="12349" name="Group 1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0" y="-2124"/>
                            <a:ext cx="5759" cy="997"/>
                            <a:chOff x="0" y="-2124"/>
                            <a:chExt cx="5759" cy="997"/>
                          </a:xfrm>
                        </p:grpSpPr>
                        <p:sp>
                          <p:nvSpPr>
                            <p:cNvPr id="12351" name="Rectangle 18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2124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 lIns="90000" tIns="46800" rIns="90000" bIns="46800" anchor="ctr"/>
                            <a:lstStyle/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  </a:t>
                              </a:r>
                              <a:r>
                                <a:rPr lang="ru-RU" sz="7400">
                                  <a:solidFill>
                                    <a:srgbClr val="FFFFFF"/>
                                  </a:solidFill>
                                </a:rPr>
                                <a:t> </a:t>
                              </a: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                        </a:t>
                              </a:r>
                            </a:p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endParaRPr lang="ru-RU">
                                <a:solidFill>
                                  <a:srgbClr val="FFFFFF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12352" name="Rectangle 19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2124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A0A0A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2350" name="Rectangle 2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-2124"/>
                            <a:ext cx="5759" cy="997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99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12346" name="Rectangle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-2124"/>
                        <a:ext cx="5759" cy="99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A0A0A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12342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2124"/>
                    <a:ext cx="5759" cy="997"/>
                  </a:xfrm>
                  <a:prstGeom prst="rect">
                    <a:avLst/>
                  </a:prstGeom>
                  <a:noFill/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2338" name="Rectangle 23"/>
              <p:cNvSpPr>
                <a:spLocks noChangeArrowheads="1"/>
              </p:cNvSpPr>
              <p:nvPr/>
            </p:nvSpPr>
            <p:spPr bwMode="auto">
              <a:xfrm>
                <a:off x="0" y="-2124"/>
                <a:ext cx="5759" cy="8567"/>
              </a:xfrm>
              <a:prstGeom prst="rect">
                <a:avLst/>
              </a:prstGeom>
              <a:noFill/>
              <a:ln w="9525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36" name="Rectangle 24"/>
            <p:cNvSpPr>
              <a:spLocks noChangeArrowheads="1"/>
            </p:cNvSpPr>
            <p:nvPr/>
          </p:nvSpPr>
          <p:spPr bwMode="auto">
            <a:xfrm>
              <a:off x="0" y="-2124"/>
              <a:ext cx="5759" cy="856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2294" name="Picture 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40125" y="-3325813"/>
            <a:ext cx="1931988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12295" name="Group 26"/>
          <p:cNvGrpSpPr>
            <a:grpSpLocks/>
          </p:cNvGrpSpPr>
          <p:nvPr/>
        </p:nvGrpSpPr>
        <p:grpSpPr bwMode="auto">
          <a:xfrm>
            <a:off x="0" y="-3371850"/>
            <a:ext cx="9142413" cy="13600113"/>
            <a:chOff x="0" y="-2124"/>
            <a:chExt cx="5759" cy="8567"/>
          </a:xfrm>
        </p:grpSpPr>
        <p:grpSp>
          <p:nvGrpSpPr>
            <p:cNvPr id="12317" name="Group 27"/>
            <p:cNvGrpSpPr>
              <a:grpSpLocks/>
            </p:cNvGrpSpPr>
            <p:nvPr/>
          </p:nvGrpSpPr>
          <p:grpSpPr bwMode="auto">
            <a:xfrm>
              <a:off x="0" y="-2124"/>
              <a:ext cx="5759" cy="8567"/>
              <a:chOff x="0" y="-2124"/>
              <a:chExt cx="5759" cy="8567"/>
            </a:xfrm>
          </p:grpSpPr>
          <p:grpSp>
            <p:nvGrpSpPr>
              <p:cNvPr id="12319" name="Group 28"/>
              <p:cNvGrpSpPr>
                <a:grpSpLocks/>
              </p:cNvGrpSpPr>
              <p:nvPr/>
            </p:nvGrpSpPr>
            <p:grpSpPr bwMode="auto">
              <a:xfrm>
                <a:off x="0" y="-2124"/>
                <a:ext cx="5759" cy="8567"/>
                <a:chOff x="0" y="-2124"/>
                <a:chExt cx="5759" cy="8567"/>
              </a:xfrm>
            </p:grpSpPr>
            <p:sp>
              <p:nvSpPr>
                <p:cNvPr id="12321" name="Rectangle 29"/>
                <p:cNvSpPr>
                  <a:spLocks noChangeArrowheads="1"/>
                </p:cNvSpPr>
                <p:nvPr/>
              </p:nvSpPr>
              <p:spPr bwMode="auto">
                <a:xfrm>
                  <a:off x="0" y="-2124"/>
                  <a:ext cx="814" cy="8567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2322" name="Group 30"/>
                <p:cNvGrpSpPr>
                  <a:grpSpLocks/>
                </p:cNvGrpSpPr>
                <p:nvPr/>
              </p:nvGrpSpPr>
              <p:grpSpPr bwMode="auto">
                <a:xfrm>
                  <a:off x="0" y="-2124"/>
                  <a:ext cx="5759" cy="997"/>
                  <a:chOff x="0" y="-2124"/>
                  <a:chExt cx="5759" cy="997"/>
                </a:xfrm>
              </p:grpSpPr>
              <p:grpSp>
                <p:nvGrpSpPr>
                  <p:cNvPr id="12323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0" y="-2124"/>
                    <a:ext cx="5759" cy="997"/>
                    <a:chOff x="0" y="-2124"/>
                    <a:chExt cx="5759" cy="997"/>
                  </a:xfrm>
                </p:grpSpPr>
                <p:sp>
                  <p:nvSpPr>
                    <p:cNvPr id="12325" name="Rectangle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-2124"/>
                      <a:ext cx="5759" cy="99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2326" name="Group 3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-2124"/>
                      <a:ext cx="5759" cy="997"/>
                      <a:chOff x="0" y="-2124"/>
                      <a:chExt cx="5759" cy="997"/>
                    </a:xfrm>
                  </p:grpSpPr>
                  <p:grpSp>
                    <p:nvGrpSpPr>
                      <p:cNvPr id="12327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-2124"/>
                        <a:ext cx="5759" cy="997"/>
                        <a:chOff x="0" y="-2124"/>
                        <a:chExt cx="5759" cy="997"/>
                      </a:xfrm>
                    </p:grpSpPr>
                    <p:sp>
                      <p:nvSpPr>
                        <p:cNvPr id="12329" name="Rectangle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-2124"/>
                          <a:ext cx="814" cy="109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12330" name="Group 3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-2124"/>
                          <a:ext cx="5759" cy="997"/>
                          <a:chOff x="0" y="-2124"/>
                          <a:chExt cx="5759" cy="997"/>
                        </a:xfrm>
                      </p:grpSpPr>
                      <p:grpSp>
                        <p:nvGrpSpPr>
                          <p:cNvPr id="12331" name="Group 3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0" y="-2124"/>
                            <a:ext cx="5759" cy="997"/>
                            <a:chOff x="0" y="-2124"/>
                            <a:chExt cx="5759" cy="997"/>
                          </a:xfrm>
                        </p:grpSpPr>
                        <p:sp>
                          <p:nvSpPr>
                            <p:cNvPr id="12333" name="Rectangle 38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2124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 lIns="90000" tIns="46800" rIns="90000" bIns="46800" anchor="ctr"/>
                            <a:lstStyle/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  </a:t>
                              </a:r>
                              <a:r>
                                <a:rPr lang="ru-RU" sz="7400">
                                  <a:solidFill>
                                    <a:srgbClr val="FFFFFF"/>
                                  </a:solidFill>
                                </a:rPr>
                                <a:t> </a:t>
                              </a: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                        </a:t>
                              </a:r>
                            </a:p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endParaRPr lang="ru-RU">
                                <a:solidFill>
                                  <a:srgbClr val="FFFFFF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12334" name="Rectangle 39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2124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A0A0A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2332" name="Rectangle 4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-2124"/>
                            <a:ext cx="5759" cy="997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99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12328" name="Rectangle 4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-2124"/>
                        <a:ext cx="5759" cy="99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A0A0A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12324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2124"/>
                    <a:ext cx="5759" cy="997"/>
                  </a:xfrm>
                  <a:prstGeom prst="rect">
                    <a:avLst/>
                  </a:prstGeom>
                  <a:noFill/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2320" name="Rectangle 43"/>
              <p:cNvSpPr>
                <a:spLocks noChangeArrowheads="1"/>
              </p:cNvSpPr>
              <p:nvPr/>
            </p:nvSpPr>
            <p:spPr bwMode="auto">
              <a:xfrm>
                <a:off x="0" y="-2124"/>
                <a:ext cx="5759" cy="8567"/>
              </a:xfrm>
              <a:prstGeom prst="rect">
                <a:avLst/>
              </a:prstGeom>
              <a:noFill/>
              <a:ln w="9525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18" name="Rectangle 44"/>
            <p:cNvSpPr>
              <a:spLocks noChangeArrowheads="1"/>
            </p:cNvSpPr>
            <p:nvPr/>
          </p:nvSpPr>
          <p:spPr bwMode="auto">
            <a:xfrm>
              <a:off x="0" y="-2124"/>
              <a:ext cx="5759" cy="856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2296" name="Picture 4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40125" y="-3325813"/>
            <a:ext cx="1931988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12297" name="Group 46"/>
          <p:cNvGrpSpPr>
            <a:grpSpLocks/>
          </p:cNvGrpSpPr>
          <p:nvPr/>
        </p:nvGrpSpPr>
        <p:grpSpPr bwMode="auto">
          <a:xfrm>
            <a:off x="0" y="-3371850"/>
            <a:ext cx="9142413" cy="13600113"/>
            <a:chOff x="0" y="-2124"/>
            <a:chExt cx="5759" cy="8567"/>
          </a:xfrm>
        </p:grpSpPr>
        <p:grpSp>
          <p:nvGrpSpPr>
            <p:cNvPr id="12299" name="Group 47"/>
            <p:cNvGrpSpPr>
              <a:grpSpLocks/>
            </p:cNvGrpSpPr>
            <p:nvPr/>
          </p:nvGrpSpPr>
          <p:grpSpPr bwMode="auto">
            <a:xfrm>
              <a:off x="0" y="-2124"/>
              <a:ext cx="5759" cy="8567"/>
              <a:chOff x="0" y="-2124"/>
              <a:chExt cx="5759" cy="8567"/>
            </a:xfrm>
          </p:grpSpPr>
          <p:grpSp>
            <p:nvGrpSpPr>
              <p:cNvPr id="12301" name="Group 48"/>
              <p:cNvGrpSpPr>
                <a:grpSpLocks/>
              </p:cNvGrpSpPr>
              <p:nvPr/>
            </p:nvGrpSpPr>
            <p:grpSpPr bwMode="auto">
              <a:xfrm>
                <a:off x="0" y="-2124"/>
                <a:ext cx="5759" cy="8567"/>
                <a:chOff x="0" y="-2124"/>
                <a:chExt cx="5759" cy="8567"/>
              </a:xfrm>
            </p:grpSpPr>
            <p:sp>
              <p:nvSpPr>
                <p:cNvPr id="12303" name="Rectangle 49"/>
                <p:cNvSpPr>
                  <a:spLocks noChangeArrowheads="1"/>
                </p:cNvSpPr>
                <p:nvPr/>
              </p:nvSpPr>
              <p:spPr bwMode="auto">
                <a:xfrm>
                  <a:off x="0" y="-2124"/>
                  <a:ext cx="814" cy="8567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2304" name="Group 50"/>
                <p:cNvGrpSpPr>
                  <a:grpSpLocks/>
                </p:cNvGrpSpPr>
                <p:nvPr/>
              </p:nvGrpSpPr>
              <p:grpSpPr bwMode="auto">
                <a:xfrm>
                  <a:off x="0" y="-2124"/>
                  <a:ext cx="5759" cy="997"/>
                  <a:chOff x="0" y="-2124"/>
                  <a:chExt cx="5759" cy="997"/>
                </a:xfrm>
              </p:grpSpPr>
              <p:grpSp>
                <p:nvGrpSpPr>
                  <p:cNvPr id="12305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0" y="-2124"/>
                    <a:ext cx="5759" cy="997"/>
                    <a:chOff x="0" y="-2124"/>
                    <a:chExt cx="5759" cy="997"/>
                  </a:xfrm>
                </p:grpSpPr>
                <p:sp>
                  <p:nvSpPr>
                    <p:cNvPr id="12307" name="Rectangle 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-2124"/>
                      <a:ext cx="5759" cy="99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2308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-2124"/>
                      <a:ext cx="5759" cy="997"/>
                      <a:chOff x="0" y="-2124"/>
                      <a:chExt cx="5759" cy="997"/>
                    </a:xfrm>
                  </p:grpSpPr>
                  <p:grpSp>
                    <p:nvGrpSpPr>
                      <p:cNvPr id="12309" name="Group 5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-2124"/>
                        <a:ext cx="5759" cy="997"/>
                        <a:chOff x="0" y="-2124"/>
                        <a:chExt cx="5759" cy="997"/>
                      </a:xfrm>
                    </p:grpSpPr>
                    <p:sp>
                      <p:nvSpPr>
                        <p:cNvPr id="12311" name="Rectangle 5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-2124"/>
                          <a:ext cx="814" cy="109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12312" name="Group 5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-2124"/>
                          <a:ext cx="5759" cy="997"/>
                          <a:chOff x="0" y="-2124"/>
                          <a:chExt cx="5759" cy="997"/>
                        </a:xfrm>
                      </p:grpSpPr>
                      <p:grpSp>
                        <p:nvGrpSpPr>
                          <p:cNvPr id="12313" name="Group 5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0" y="-2124"/>
                            <a:ext cx="5759" cy="997"/>
                            <a:chOff x="0" y="-2124"/>
                            <a:chExt cx="5759" cy="997"/>
                          </a:xfrm>
                        </p:grpSpPr>
                        <p:sp>
                          <p:nvSpPr>
                            <p:cNvPr id="12315" name="Rectangle 58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2124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 lIns="90000" tIns="46800" rIns="90000" bIns="46800" anchor="ctr"/>
                            <a:lstStyle/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  </a:t>
                              </a:r>
                              <a:r>
                                <a:rPr lang="ru-RU" sz="7400">
                                  <a:solidFill>
                                    <a:srgbClr val="FFFFFF"/>
                                  </a:solidFill>
                                </a:rPr>
                                <a:t> </a:t>
                              </a: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                        </a:t>
                              </a:r>
                            </a:p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endParaRPr lang="ru-RU">
                                <a:solidFill>
                                  <a:srgbClr val="FFFFFF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12316" name="Rectangle 59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2124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A0A0A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2314" name="Rectangle 6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-2124"/>
                            <a:ext cx="5759" cy="997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99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12310" name="Rectangle 6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-2124"/>
                        <a:ext cx="5759" cy="99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A0A0A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12306" name="Rectangle 6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2124"/>
                    <a:ext cx="5759" cy="997"/>
                  </a:xfrm>
                  <a:prstGeom prst="rect">
                    <a:avLst/>
                  </a:prstGeom>
                  <a:noFill/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2302" name="Rectangle 63"/>
              <p:cNvSpPr>
                <a:spLocks noChangeArrowheads="1"/>
              </p:cNvSpPr>
              <p:nvPr/>
            </p:nvSpPr>
            <p:spPr bwMode="auto">
              <a:xfrm>
                <a:off x="0" y="-2124"/>
                <a:ext cx="5759" cy="8567"/>
              </a:xfrm>
              <a:prstGeom prst="rect">
                <a:avLst/>
              </a:prstGeom>
              <a:noFill/>
              <a:ln w="9525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00" name="Rectangle 64"/>
            <p:cNvSpPr>
              <a:spLocks noChangeArrowheads="1"/>
            </p:cNvSpPr>
            <p:nvPr/>
          </p:nvSpPr>
          <p:spPr bwMode="auto">
            <a:xfrm>
              <a:off x="0" y="-2124"/>
              <a:ext cx="5759" cy="856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2298" name="Picture 6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4200" y="457200"/>
            <a:ext cx="1931988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1"/>
          <p:cNvGrpSpPr>
            <a:grpSpLocks/>
          </p:cNvGrpSpPr>
          <p:nvPr/>
        </p:nvGrpSpPr>
        <p:grpSpPr bwMode="auto">
          <a:xfrm>
            <a:off x="603250" y="212725"/>
            <a:ext cx="7783513" cy="1376363"/>
            <a:chOff x="380" y="134"/>
            <a:chExt cx="4903" cy="867"/>
          </a:xfrm>
        </p:grpSpPr>
        <p:pic>
          <p:nvPicPr>
            <p:cNvPr id="13320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0" y="134"/>
              <a:ext cx="4903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3321" name="Text Box 3"/>
            <p:cNvSpPr txBox="1">
              <a:spLocks noChangeArrowheads="1"/>
            </p:cNvSpPr>
            <p:nvPr/>
          </p:nvSpPr>
          <p:spPr bwMode="auto">
            <a:xfrm>
              <a:off x="380" y="134"/>
              <a:ext cx="4903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0574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19812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2800" y="20574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33600" y="4495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319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38800" y="4495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5486400" y="1274763"/>
            <a:ext cx="1828800" cy="2357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071678"/>
            <a:ext cx="4011613" cy="430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4341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609600"/>
            <a:ext cx="1931988" cy="1200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143108" y="500042"/>
            <a:ext cx="37862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Гърция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9" name="Text Box 3"/>
          <p:cNvSpPr txBox="1">
            <a:spLocks noChangeArrowheads="1"/>
          </p:cNvSpPr>
          <p:nvPr/>
        </p:nvSpPr>
        <p:spPr bwMode="auto">
          <a:xfrm>
            <a:off x="682625" y="249238"/>
            <a:ext cx="7856538" cy="1376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812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19812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19812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6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33600" y="4495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7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0" y="4495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857356" y="714356"/>
            <a:ext cx="52300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g-BG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Столица- Атина</a:t>
            </a:r>
            <a:endParaRPr 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0" name="Text Box 3"/>
          <p:cNvSpPr txBox="1">
            <a:spLocks noChangeArrowheads="1"/>
          </p:cNvSpPr>
          <p:nvPr/>
        </p:nvSpPr>
        <p:spPr bwMode="auto">
          <a:xfrm>
            <a:off x="450850" y="79375"/>
            <a:ext cx="8240713" cy="1430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4011613" y="1274763"/>
            <a:ext cx="1828800" cy="2357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981200"/>
            <a:ext cx="8435975" cy="430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16389" name="Group 6"/>
          <p:cNvGrpSpPr>
            <a:grpSpLocks/>
          </p:cNvGrpSpPr>
          <p:nvPr/>
        </p:nvGrpSpPr>
        <p:grpSpPr bwMode="auto">
          <a:xfrm>
            <a:off x="0" y="-1801813"/>
            <a:ext cx="9142413" cy="10460038"/>
            <a:chOff x="0" y="-1135"/>
            <a:chExt cx="5759" cy="6589"/>
          </a:xfrm>
        </p:grpSpPr>
        <p:grpSp>
          <p:nvGrpSpPr>
            <p:cNvPr id="16391" name="Group 7"/>
            <p:cNvGrpSpPr>
              <a:grpSpLocks/>
            </p:cNvGrpSpPr>
            <p:nvPr/>
          </p:nvGrpSpPr>
          <p:grpSpPr bwMode="auto">
            <a:xfrm>
              <a:off x="0" y="-1135"/>
              <a:ext cx="5759" cy="6589"/>
              <a:chOff x="0" y="-1135"/>
              <a:chExt cx="5759" cy="6589"/>
            </a:xfrm>
          </p:grpSpPr>
          <p:grpSp>
            <p:nvGrpSpPr>
              <p:cNvPr id="16393" name="Group 8"/>
              <p:cNvGrpSpPr>
                <a:grpSpLocks/>
              </p:cNvGrpSpPr>
              <p:nvPr/>
            </p:nvGrpSpPr>
            <p:grpSpPr bwMode="auto">
              <a:xfrm>
                <a:off x="0" y="-1135"/>
                <a:ext cx="5759" cy="6589"/>
                <a:chOff x="0" y="-1135"/>
                <a:chExt cx="5759" cy="6589"/>
              </a:xfrm>
            </p:grpSpPr>
            <p:sp>
              <p:nvSpPr>
                <p:cNvPr id="16395" name="Rectangle 9"/>
                <p:cNvSpPr>
                  <a:spLocks noChangeArrowheads="1"/>
                </p:cNvSpPr>
                <p:nvPr/>
              </p:nvSpPr>
              <p:spPr bwMode="auto">
                <a:xfrm>
                  <a:off x="0" y="-1135"/>
                  <a:ext cx="814" cy="6589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6396" name="Group 10"/>
                <p:cNvGrpSpPr>
                  <a:grpSpLocks/>
                </p:cNvGrpSpPr>
                <p:nvPr/>
              </p:nvGrpSpPr>
              <p:grpSpPr bwMode="auto">
                <a:xfrm>
                  <a:off x="0" y="-1135"/>
                  <a:ext cx="5759" cy="997"/>
                  <a:chOff x="0" y="-1135"/>
                  <a:chExt cx="5759" cy="997"/>
                </a:xfrm>
              </p:grpSpPr>
              <p:grpSp>
                <p:nvGrpSpPr>
                  <p:cNvPr id="16397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0" y="-1135"/>
                    <a:ext cx="5759" cy="997"/>
                    <a:chOff x="0" y="-1135"/>
                    <a:chExt cx="5759" cy="997"/>
                  </a:xfrm>
                </p:grpSpPr>
                <p:sp>
                  <p:nvSpPr>
                    <p:cNvPr id="16399" name="Rectangle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-1135"/>
                      <a:ext cx="5759" cy="99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6400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-1135"/>
                      <a:ext cx="5759" cy="997"/>
                      <a:chOff x="0" y="-1135"/>
                      <a:chExt cx="5759" cy="997"/>
                    </a:xfrm>
                  </p:grpSpPr>
                  <p:grpSp>
                    <p:nvGrpSpPr>
                      <p:cNvPr id="16401" name="Group 1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-1135"/>
                        <a:ext cx="5759" cy="997"/>
                        <a:chOff x="0" y="-1135"/>
                        <a:chExt cx="5759" cy="997"/>
                      </a:xfrm>
                    </p:grpSpPr>
                    <p:sp>
                      <p:nvSpPr>
                        <p:cNvPr id="16403" name="Rectangle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-1135"/>
                          <a:ext cx="814" cy="109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16404" name="Group 1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-1135"/>
                          <a:ext cx="5759" cy="997"/>
                          <a:chOff x="0" y="-1135"/>
                          <a:chExt cx="5759" cy="997"/>
                        </a:xfrm>
                      </p:grpSpPr>
                      <p:grpSp>
                        <p:nvGrpSpPr>
                          <p:cNvPr id="16405" name="Group 1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0" y="-1135"/>
                            <a:ext cx="5759" cy="997"/>
                            <a:chOff x="0" y="-1135"/>
                            <a:chExt cx="5759" cy="997"/>
                          </a:xfrm>
                        </p:grpSpPr>
                        <p:sp>
                          <p:nvSpPr>
                            <p:cNvPr id="16407" name="Rectangle 18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1135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 lIns="90000" tIns="46800" rIns="90000" bIns="46800" anchor="ctr"/>
                            <a:lstStyle/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  </a:t>
                              </a:r>
                              <a:r>
                                <a:rPr lang="ru-RU" sz="7400">
                                  <a:solidFill>
                                    <a:srgbClr val="FFFFFF"/>
                                  </a:solidFill>
                                </a:rPr>
                                <a:t> </a:t>
                              </a: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                        </a:t>
                              </a:r>
                            </a:p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endParaRPr lang="ru-RU">
                                <a:solidFill>
                                  <a:srgbClr val="FFFFFF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16408" name="Rectangle 19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1135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A0A0A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16406" name="Rectangle 2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-1135"/>
                            <a:ext cx="5759" cy="997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99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16402" name="Rectangle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-1135"/>
                        <a:ext cx="5759" cy="99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A0A0A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16398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1135"/>
                    <a:ext cx="5759" cy="997"/>
                  </a:xfrm>
                  <a:prstGeom prst="rect">
                    <a:avLst/>
                  </a:prstGeom>
                  <a:noFill/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6394" name="Rectangle 23"/>
              <p:cNvSpPr>
                <a:spLocks noChangeArrowheads="1"/>
              </p:cNvSpPr>
              <p:nvPr/>
            </p:nvSpPr>
            <p:spPr bwMode="auto">
              <a:xfrm>
                <a:off x="0" y="-1135"/>
                <a:ext cx="5759" cy="6589"/>
              </a:xfrm>
              <a:prstGeom prst="rect">
                <a:avLst/>
              </a:prstGeom>
              <a:noFill/>
              <a:ln w="9525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6392" name="Rectangle 24"/>
            <p:cNvSpPr>
              <a:spLocks noChangeArrowheads="1"/>
            </p:cNvSpPr>
            <p:nvPr/>
          </p:nvSpPr>
          <p:spPr bwMode="auto">
            <a:xfrm>
              <a:off x="0" y="-1135"/>
              <a:ext cx="5759" cy="6589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6390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533400"/>
            <a:ext cx="1931988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7" name="Rectangle 26"/>
          <p:cNvSpPr/>
          <p:nvPr/>
        </p:nvSpPr>
        <p:spPr>
          <a:xfrm>
            <a:off x="2357422" y="500042"/>
            <a:ext cx="37147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g-BG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РУСИЯ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1"/>
          <p:cNvGrpSpPr>
            <a:grpSpLocks/>
          </p:cNvGrpSpPr>
          <p:nvPr/>
        </p:nvGrpSpPr>
        <p:grpSpPr bwMode="auto">
          <a:xfrm>
            <a:off x="682625" y="280988"/>
            <a:ext cx="7783513" cy="1247775"/>
            <a:chOff x="430" y="177"/>
            <a:chExt cx="4903" cy="786"/>
          </a:xfrm>
        </p:grpSpPr>
        <p:pic>
          <p:nvPicPr>
            <p:cNvPr id="1741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0" y="177"/>
              <a:ext cx="4903" cy="7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7417" name="Text Box 3"/>
            <p:cNvSpPr txBox="1">
              <a:spLocks noChangeArrowheads="1"/>
            </p:cNvSpPr>
            <p:nvPr/>
          </p:nvSpPr>
          <p:spPr bwMode="auto">
            <a:xfrm>
              <a:off x="430" y="177"/>
              <a:ext cx="4903" cy="7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9050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0" y="19050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7413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86600" y="19050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52600" y="47244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7415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5000" y="48006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"/>
          <p:cNvGrpSpPr>
            <a:grpSpLocks/>
          </p:cNvGrpSpPr>
          <p:nvPr/>
        </p:nvGrpSpPr>
        <p:grpSpPr bwMode="auto">
          <a:xfrm>
            <a:off x="244475" y="109538"/>
            <a:ext cx="8221663" cy="1431925"/>
            <a:chOff x="154" y="69"/>
            <a:chExt cx="5179" cy="902"/>
          </a:xfrm>
        </p:grpSpPr>
        <p:pic>
          <p:nvPicPr>
            <p:cNvPr id="18438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4" y="69"/>
              <a:ext cx="5179" cy="9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8439" name="Text Box 3"/>
            <p:cNvSpPr txBox="1">
              <a:spLocks noChangeArrowheads="1"/>
            </p:cNvSpPr>
            <p:nvPr/>
          </p:nvSpPr>
          <p:spPr bwMode="auto">
            <a:xfrm>
              <a:off x="154" y="69"/>
              <a:ext cx="5179" cy="9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228600"/>
            <a:ext cx="1931988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5486400" y="-879475"/>
            <a:ext cx="1828800" cy="4587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1371600"/>
            <a:ext cx="3581400" cy="5257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5" name="Text Box 3"/>
          <p:cNvSpPr txBox="1">
            <a:spLocks noChangeArrowheads="1"/>
          </p:cNvSpPr>
          <p:nvPr/>
        </p:nvSpPr>
        <p:spPr bwMode="auto">
          <a:xfrm>
            <a:off x="536575" y="-23813"/>
            <a:ext cx="8185150" cy="12477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7526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16764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9461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43434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9462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86600" y="16002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9463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0" y="43434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000232" y="642918"/>
            <a:ext cx="4429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 smtClean="0"/>
              <a:t>Столица Стокхолм</a:t>
            </a:r>
            <a:endParaRPr lang="bg-BG" sz="4000" dirty="0"/>
          </a:p>
        </p:txBody>
      </p:sp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682625" y="79375"/>
            <a:ext cx="7783513" cy="1058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09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95400"/>
            <a:ext cx="8382000" cy="556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10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457200"/>
            <a:ext cx="1897063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5486400" y="1268413"/>
            <a:ext cx="1828800" cy="66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1905000"/>
            <a:ext cx="4011613" cy="4321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928794" y="571480"/>
            <a:ext cx="34676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6600" dirty="0" smtClean="0"/>
              <a:t>СЪРБИЯ</a:t>
            </a:r>
            <a:endParaRPr lang="bg-BG" sz="6600" dirty="0"/>
          </a:p>
        </p:txBody>
      </p:sp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1"/>
          <p:cNvGrpSpPr>
            <a:grpSpLocks/>
          </p:cNvGrpSpPr>
          <p:nvPr/>
        </p:nvGrpSpPr>
        <p:grpSpPr bwMode="auto">
          <a:xfrm>
            <a:off x="542925" y="212725"/>
            <a:ext cx="8178800" cy="1395413"/>
            <a:chOff x="342" y="134"/>
            <a:chExt cx="5152" cy="879"/>
          </a:xfrm>
        </p:grpSpPr>
        <p:pic>
          <p:nvPicPr>
            <p:cNvPr id="21510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2" y="134"/>
              <a:ext cx="5152" cy="87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1511" name="Text Box 3"/>
            <p:cNvSpPr txBox="1">
              <a:spLocks noChangeArrowheads="1"/>
            </p:cNvSpPr>
            <p:nvPr/>
          </p:nvSpPr>
          <p:spPr bwMode="auto">
            <a:xfrm>
              <a:off x="342" y="134"/>
              <a:ext cx="5152" cy="87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752600"/>
            <a:ext cx="2857500" cy="2057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1676400"/>
            <a:ext cx="2857500" cy="2209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24200" y="4495800"/>
            <a:ext cx="2857500" cy="1714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1"/>
          <p:cNvGrpSpPr>
            <a:grpSpLocks/>
          </p:cNvGrpSpPr>
          <p:nvPr/>
        </p:nvGrpSpPr>
        <p:grpSpPr bwMode="auto">
          <a:xfrm>
            <a:off x="377825" y="414338"/>
            <a:ext cx="8088313" cy="1431925"/>
            <a:chOff x="238" y="261"/>
            <a:chExt cx="5095" cy="902"/>
          </a:xfrm>
        </p:grpSpPr>
        <p:pic>
          <p:nvPicPr>
            <p:cNvPr id="22534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8" y="261"/>
              <a:ext cx="5095" cy="9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2535" name="Text Box 3"/>
            <p:cNvSpPr txBox="1">
              <a:spLocks noChangeArrowheads="1"/>
            </p:cNvSpPr>
            <p:nvPr/>
          </p:nvSpPr>
          <p:spPr bwMode="auto">
            <a:xfrm>
              <a:off x="238" y="261"/>
              <a:ext cx="5095" cy="9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685800"/>
            <a:ext cx="1931988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5486400" y="1274763"/>
            <a:ext cx="1828800" cy="1889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2533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2057400"/>
            <a:ext cx="4011613" cy="430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1"/>
          <p:cNvGrpSpPr>
            <a:grpSpLocks/>
          </p:cNvGrpSpPr>
          <p:nvPr/>
        </p:nvGrpSpPr>
        <p:grpSpPr bwMode="auto">
          <a:xfrm>
            <a:off x="682625" y="285750"/>
            <a:ext cx="7783513" cy="1376363"/>
            <a:chOff x="430" y="180"/>
            <a:chExt cx="4903" cy="867"/>
          </a:xfrm>
        </p:grpSpPr>
        <p:pic>
          <p:nvPicPr>
            <p:cNvPr id="23560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0" y="180"/>
              <a:ext cx="4903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3561" name="Text Box 3"/>
            <p:cNvSpPr txBox="1">
              <a:spLocks noChangeArrowheads="1"/>
            </p:cNvSpPr>
            <p:nvPr/>
          </p:nvSpPr>
          <p:spPr bwMode="auto">
            <a:xfrm>
              <a:off x="430" y="180"/>
              <a:ext cx="4903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828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1828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3557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86600" y="1828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355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81200" y="4495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3559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5000" y="46482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22" name="Text Box 3"/>
          <p:cNvSpPr txBox="1">
            <a:spLocks noChangeArrowheads="1"/>
          </p:cNvSpPr>
          <p:nvPr/>
        </p:nvSpPr>
        <p:spPr bwMode="auto">
          <a:xfrm>
            <a:off x="19050" y="79375"/>
            <a:ext cx="8672513" cy="1430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4579" name="Group 4"/>
          <p:cNvGrpSpPr>
            <a:grpSpLocks/>
          </p:cNvGrpSpPr>
          <p:nvPr/>
        </p:nvGrpSpPr>
        <p:grpSpPr bwMode="auto">
          <a:xfrm>
            <a:off x="0" y="-1801813"/>
            <a:ext cx="9142413" cy="10460038"/>
            <a:chOff x="0" y="-1135"/>
            <a:chExt cx="5759" cy="6589"/>
          </a:xfrm>
        </p:grpSpPr>
        <p:grpSp>
          <p:nvGrpSpPr>
            <p:cNvPr id="24603" name="Group 5"/>
            <p:cNvGrpSpPr>
              <a:grpSpLocks/>
            </p:cNvGrpSpPr>
            <p:nvPr/>
          </p:nvGrpSpPr>
          <p:grpSpPr bwMode="auto">
            <a:xfrm>
              <a:off x="0" y="-1135"/>
              <a:ext cx="5759" cy="6589"/>
              <a:chOff x="0" y="-1135"/>
              <a:chExt cx="5759" cy="6589"/>
            </a:xfrm>
          </p:grpSpPr>
          <p:grpSp>
            <p:nvGrpSpPr>
              <p:cNvPr id="24605" name="Group 6"/>
              <p:cNvGrpSpPr>
                <a:grpSpLocks/>
              </p:cNvGrpSpPr>
              <p:nvPr/>
            </p:nvGrpSpPr>
            <p:grpSpPr bwMode="auto">
              <a:xfrm>
                <a:off x="0" y="-1135"/>
                <a:ext cx="5759" cy="6589"/>
                <a:chOff x="0" y="-1135"/>
                <a:chExt cx="5759" cy="6589"/>
              </a:xfrm>
            </p:grpSpPr>
            <p:sp>
              <p:nvSpPr>
                <p:cNvPr id="24607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-1135"/>
                  <a:ext cx="814" cy="6589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24608" name="Group 8"/>
                <p:cNvGrpSpPr>
                  <a:grpSpLocks/>
                </p:cNvGrpSpPr>
                <p:nvPr/>
              </p:nvGrpSpPr>
              <p:grpSpPr bwMode="auto">
                <a:xfrm>
                  <a:off x="0" y="-1135"/>
                  <a:ext cx="5759" cy="997"/>
                  <a:chOff x="0" y="-1135"/>
                  <a:chExt cx="5759" cy="997"/>
                </a:xfrm>
              </p:grpSpPr>
              <p:grpSp>
                <p:nvGrpSpPr>
                  <p:cNvPr id="24609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0" y="-1135"/>
                    <a:ext cx="5759" cy="997"/>
                    <a:chOff x="0" y="-1135"/>
                    <a:chExt cx="5759" cy="997"/>
                  </a:xfrm>
                </p:grpSpPr>
                <p:sp>
                  <p:nvSpPr>
                    <p:cNvPr id="24611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-1135"/>
                      <a:ext cx="5759" cy="99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24612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-1135"/>
                      <a:ext cx="5759" cy="997"/>
                      <a:chOff x="0" y="-1135"/>
                      <a:chExt cx="5759" cy="997"/>
                    </a:xfrm>
                  </p:grpSpPr>
                  <p:grpSp>
                    <p:nvGrpSpPr>
                      <p:cNvPr id="24613" name="Group 1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-1135"/>
                        <a:ext cx="5759" cy="997"/>
                        <a:chOff x="0" y="-1135"/>
                        <a:chExt cx="5759" cy="997"/>
                      </a:xfrm>
                    </p:grpSpPr>
                    <p:sp>
                      <p:nvSpPr>
                        <p:cNvPr id="24615" name="Rectangle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-1135"/>
                          <a:ext cx="814" cy="109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24616" name="Group 1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-1135"/>
                          <a:ext cx="5759" cy="997"/>
                          <a:chOff x="0" y="-1135"/>
                          <a:chExt cx="5759" cy="997"/>
                        </a:xfrm>
                      </p:grpSpPr>
                      <p:grpSp>
                        <p:nvGrpSpPr>
                          <p:cNvPr id="24617" name="Group 15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0" y="-1135"/>
                            <a:ext cx="5759" cy="997"/>
                            <a:chOff x="0" y="-1135"/>
                            <a:chExt cx="5759" cy="997"/>
                          </a:xfrm>
                        </p:grpSpPr>
                        <p:sp>
                          <p:nvSpPr>
                            <p:cNvPr id="24619" name="Rectangle 16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1135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 lIns="90000" tIns="46800" rIns="90000" bIns="46800" anchor="ctr"/>
                            <a:lstStyle/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  </a:t>
                              </a:r>
                              <a:r>
                                <a:rPr lang="ru-RU" sz="7400">
                                  <a:solidFill>
                                    <a:srgbClr val="FFFFFF"/>
                                  </a:solidFill>
                                </a:rPr>
                                <a:t> </a:t>
                              </a: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                        </a:t>
                              </a:r>
                            </a:p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endParaRPr lang="ru-RU">
                                <a:solidFill>
                                  <a:srgbClr val="FFFFFF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24620" name="Rectangle 17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1135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A0A0A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24618" name="Rectangle 1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-1135"/>
                            <a:ext cx="5759" cy="997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99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24614" name="Rectangle 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-1135"/>
                        <a:ext cx="5759" cy="99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A0A0A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24610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1135"/>
                    <a:ext cx="5759" cy="997"/>
                  </a:xfrm>
                  <a:prstGeom prst="rect">
                    <a:avLst/>
                  </a:prstGeom>
                  <a:noFill/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4606" name="Rectangle 21"/>
              <p:cNvSpPr>
                <a:spLocks noChangeArrowheads="1"/>
              </p:cNvSpPr>
              <p:nvPr/>
            </p:nvSpPr>
            <p:spPr bwMode="auto">
              <a:xfrm>
                <a:off x="0" y="-1135"/>
                <a:ext cx="5759" cy="6589"/>
              </a:xfrm>
              <a:prstGeom prst="rect">
                <a:avLst/>
              </a:prstGeom>
              <a:noFill/>
              <a:ln w="9525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4604" name="Rectangle 22"/>
            <p:cNvSpPr>
              <a:spLocks noChangeArrowheads="1"/>
            </p:cNvSpPr>
            <p:nvPr/>
          </p:nvSpPr>
          <p:spPr bwMode="auto">
            <a:xfrm>
              <a:off x="0" y="-1135"/>
              <a:ext cx="5759" cy="6589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4580" name="Picture 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0125" y="-1755775"/>
            <a:ext cx="1931988" cy="1189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24581" name="Group 24"/>
          <p:cNvGrpSpPr>
            <a:grpSpLocks/>
          </p:cNvGrpSpPr>
          <p:nvPr/>
        </p:nvGrpSpPr>
        <p:grpSpPr bwMode="auto">
          <a:xfrm>
            <a:off x="0" y="-1801813"/>
            <a:ext cx="9142413" cy="10460038"/>
            <a:chOff x="0" y="-1135"/>
            <a:chExt cx="5759" cy="6589"/>
          </a:xfrm>
        </p:grpSpPr>
        <p:grpSp>
          <p:nvGrpSpPr>
            <p:cNvPr id="24585" name="Group 25"/>
            <p:cNvGrpSpPr>
              <a:grpSpLocks/>
            </p:cNvGrpSpPr>
            <p:nvPr/>
          </p:nvGrpSpPr>
          <p:grpSpPr bwMode="auto">
            <a:xfrm>
              <a:off x="0" y="-1135"/>
              <a:ext cx="5759" cy="6589"/>
              <a:chOff x="0" y="-1135"/>
              <a:chExt cx="5759" cy="6589"/>
            </a:xfrm>
          </p:grpSpPr>
          <p:grpSp>
            <p:nvGrpSpPr>
              <p:cNvPr id="24587" name="Group 26"/>
              <p:cNvGrpSpPr>
                <a:grpSpLocks/>
              </p:cNvGrpSpPr>
              <p:nvPr/>
            </p:nvGrpSpPr>
            <p:grpSpPr bwMode="auto">
              <a:xfrm>
                <a:off x="0" y="-1135"/>
                <a:ext cx="5759" cy="6589"/>
                <a:chOff x="0" y="-1135"/>
                <a:chExt cx="5759" cy="6589"/>
              </a:xfrm>
            </p:grpSpPr>
            <p:sp>
              <p:nvSpPr>
                <p:cNvPr id="24589" name="Rectangle 27"/>
                <p:cNvSpPr>
                  <a:spLocks noChangeArrowheads="1"/>
                </p:cNvSpPr>
                <p:nvPr/>
              </p:nvSpPr>
              <p:spPr bwMode="auto">
                <a:xfrm>
                  <a:off x="0" y="-1135"/>
                  <a:ext cx="814" cy="6589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24590" name="Group 28"/>
                <p:cNvGrpSpPr>
                  <a:grpSpLocks/>
                </p:cNvGrpSpPr>
                <p:nvPr/>
              </p:nvGrpSpPr>
              <p:grpSpPr bwMode="auto">
                <a:xfrm>
                  <a:off x="0" y="-1135"/>
                  <a:ext cx="5759" cy="997"/>
                  <a:chOff x="0" y="-1135"/>
                  <a:chExt cx="5759" cy="997"/>
                </a:xfrm>
              </p:grpSpPr>
              <p:grpSp>
                <p:nvGrpSpPr>
                  <p:cNvPr id="24591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0" y="-1135"/>
                    <a:ext cx="5759" cy="997"/>
                    <a:chOff x="0" y="-1135"/>
                    <a:chExt cx="5759" cy="997"/>
                  </a:xfrm>
                </p:grpSpPr>
                <p:sp>
                  <p:nvSpPr>
                    <p:cNvPr id="24593" name="Rectangle 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-1135"/>
                      <a:ext cx="5759" cy="99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24594" name="Group 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-1135"/>
                      <a:ext cx="5759" cy="997"/>
                      <a:chOff x="0" y="-1135"/>
                      <a:chExt cx="5759" cy="997"/>
                    </a:xfrm>
                  </p:grpSpPr>
                  <p:grpSp>
                    <p:nvGrpSpPr>
                      <p:cNvPr id="24595" name="Group 3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-1135"/>
                        <a:ext cx="5759" cy="997"/>
                        <a:chOff x="0" y="-1135"/>
                        <a:chExt cx="5759" cy="997"/>
                      </a:xfrm>
                    </p:grpSpPr>
                    <p:sp>
                      <p:nvSpPr>
                        <p:cNvPr id="24597" name="Rectangle 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-1135"/>
                          <a:ext cx="814" cy="109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24598" name="Group 3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-1135"/>
                          <a:ext cx="5759" cy="997"/>
                          <a:chOff x="0" y="-1135"/>
                          <a:chExt cx="5759" cy="997"/>
                        </a:xfrm>
                      </p:grpSpPr>
                      <p:grpSp>
                        <p:nvGrpSpPr>
                          <p:cNvPr id="24599" name="Group 35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0" y="-1135"/>
                            <a:ext cx="5759" cy="997"/>
                            <a:chOff x="0" y="-1135"/>
                            <a:chExt cx="5759" cy="997"/>
                          </a:xfrm>
                        </p:grpSpPr>
                        <p:sp>
                          <p:nvSpPr>
                            <p:cNvPr id="24601" name="Rectangle 36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1135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 lIns="90000" tIns="46800" rIns="90000" bIns="46800" anchor="ctr"/>
                            <a:lstStyle/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  </a:t>
                              </a:r>
                              <a:r>
                                <a:rPr lang="ru-RU" sz="7400">
                                  <a:solidFill>
                                    <a:srgbClr val="FFFFFF"/>
                                  </a:solidFill>
                                </a:rPr>
                                <a:t> </a:t>
                              </a: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                        </a:t>
                              </a:r>
                            </a:p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endParaRPr lang="ru-RU">
                                <a:solidFill>
                                  <a:srgbClr val="FFFFFF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24602" name="Rectangle 37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1135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A0A0A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24600" name="Rectangle 3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-1135"/>
                            <a:ext cx="5759" cy="997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99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24596" name="Rectangle 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-1135"/>
                        <a:ext cx="5759" cy="99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A0A0A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24592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1135"/>
                    <a:ext cx="5759" cy="997"/>
                  </a:xfrm>
                  <a:prstGeom prst="rect">
                    <a:avLst/>
                  </a:prstGeom>
                  <a:noFill/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4588" name="Rectangle 41"/>
              <p:cNvSpPr>
                <a:spLocks noChangeArrowheads="1"/>
              </p:cNvSpPr>
              <p:nvPr/>
            </p:nvSpPr>
            <p:spPr bwMode="auto">
              <a:xfrm>
                <a:off x="0" y="-1135"/>
                <a:ext cx="5759" cy="6589"/>
              </a:xfrm>
              <a:prstGeom prst="rect">
                <a:avLst/>
              </a:prstGeom>
              <a:noFill/>
              <a:ln w="9525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4586" name="Rectangle 42"/>
            <p:cNvSpPr>
              <a:spLocks noChangeArrowheads="1"/>
            </p:cNvSpPr>
            <p:nvPr/>
          </p:nvSpPr>
          <p:spPr bwMode="auto">
            <a:xfrm>
              <a:off x="0" y="-1135"/>
              <a:ext cx="5759" cy="6589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4582" name="Picture 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609600"/>
            <a:ext cx="1931988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4583" name="Rectangle 44"/>
          <p:cNvSpPr>
            <a:spLocks noChangeArrowheads="1"/>
          </p:cNvSpPr>
          <p:nvPr/>
        </p:nvSpPr>
        <p:spPr bwMode="auto">
          <a:xfrm>
            <a:off x="4017963" y="1274763"/>
            <a:ext cx="1828800" cy="195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4584" name="Picture 4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362200"/>
            <a:ext cx="6518275" cy="3886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7" name="Rectangle 46"/>
          <p:cNvSpPr/>
          <p:nvPr/>
        </p:nvSpPr>
        <p:spPr>
          <a:xfrm>
            <a:off x="2071670" y="642918"/>
            <a:ext cx="347620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Украйна</a:t>
            </a:r>
            <a:endParaRPr lang="en-US" sz="7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1"/>
          <p:cNvGrpSpPr>
            <a:grpSpLocks/>
          </p:cNvGrpSpPr>
          <p:nvPr/>
        </p:nvGrpSpPr>
        <p:grpSpPr bwMode="auto">
          <a:xfrm>
            <a:off x="682625" y="249238"/>
            <a:ext cx="7783513" cy="1376362"/>
            <a:chOff x="430" y="157"/>
            <a:chExt cx="4903" cy="867"/>
          </a:xfrm>
        </p:grpSpPr>
        <p:pic>
          <p:nvPicPr>
            <p:cNvPr id="25608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0" y="157"/>
              <a:ext cx="4903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5609" name="Text Box 3"/>
            <p:cNvSpPr txBox="1">
              <a:spLocks noChangeArrowheads="1"/>
            </p:cNvSpPr>
            <p:nvPr/>
          </p:nvSpPr>
          <p:spPr bwMode="auto">
            <a:xfrm>
              <a:off x="430" y="157"/>
              <a:ext cx="4903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828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1828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5605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2800" y="17526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5606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52600" y="43434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5607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5000" y="42672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1844824"/>
            <a:ext cx="68407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dirty="0" smtClean="0"/>
              <a:t>Благодаря за вниманието!</a:t>
            </a:r>
          </a:p>
          <a:p>
            <a:pPr algn="ctr"/>
            <a:r>
              <a:rPr lang="bg-BG" sz="3200" dirty="0" smtClean="0"/>
              <a:t>Изработила: Стефани Иванова Стефанова</a:t>
            </a:r>
          </a:p>
          <a:p>
            <a:pPr algn="ctr"/>
            <a:r>
              <a:rPr lang="bg-BG" sz="3200" dirty="0" smtClean="0"/>
              <a:t>6 клас</a:t>
            </a:r>
          </a:p>
          <a:p>
            <a:pPr algn="ctr"/>
            <a:r>
              <a:rPr lang="bg-BG" sz="3200" dirty="0" smtClean="0"/>
              <a:t>ОУ „Климент Охридски“, с.Сталийска махала</a:t>
            </a:r>
            <a:endParaRPr lang="bg-BG" sz="3200" dirty="0"/>
          </a:p>
        </p:txBody>
      </p:sp>
    </p:spTree>
    <p:extLst>
      <p:ext uri="{BB962C8B-B14F-4D97-AF65-F5344CB8AC3E}">
        <p14:creationId xmlns:p14="http://schemas.microsoft.com/office/powerpoint/2010/main" val="396665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"/>
          <p:cNvGrpSpPr>
            <a:grpSpLocks/>
          </p:cNvGrpSpPr>
          <p:nvPr/>
        </p:nvGrpSpPr>
        <p:grpSpPr bwMode="auto">
          <a:xfrm>
            <a:off x="122238" y="603250"/>
            <a:ext cx="9069387" cy="2711450"/>
            <a:chOff x="77" y="380"/>
            <a:chExt cx="5713" cy="1708"/>
          </a:xfrm>
        </p:grpSpPr>
        <p:pic>
          <p:nvPicPr>
            <p:cNvPr id="5124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7" y="380"/>
              <a:ext cx="5713" cy="17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5125" name="Text Box 3"/>
            <p:cNvSpPr txBox="1">
              <a:spLocks noChangeArrowheads="1"/>
            </p:cNvSpPr>
            <p:nvPr/>
          </p:nvSpPr>
          <p:spPr bwMode="auto">
            <a:xfrm>
              <a:off x="77" y="380"/>
              <a:ext cx="5713" cy="17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371600" y="3276600"/>
            <a:ext cx="6400800" cy="2667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  <a:spcBef>
                <a:spcPts val="1125"/>
              </a:spcBef>
              <a:buClrTx/>
              <a:buSzPct val="65000"/>
              <a:buFontTx/>
              <a:buNone/>
              <a:tabLst>
                <a:tab pos="0" algn="l"/>
                <a:tab pos="776288" algn="l"/>
                <a:tab pos="1690688" algn="l"/>
                <a:tab pos="2605088" algn="l"/>
                <a:tab pos="3519488" algn="l"/>
                <a:tab pos="4433888" algn="l"/>
                <a:tab pos="5348288" algn="l"/>
                <a:tab pos="6262688" algn="l"/>
                <a:tab pos="7177088" algn="l"/>
                <a:tab pos="8091488" algn="l"/>
                <a:tab pos="9005888" algn="l"/>
                <a:tab pos="9920288" algn="l"/>
              </a:tabLst>
            </a:pPr>
            <a:r>
              <a:rPr lang="ru-RU" sz="4500">
                <a:solidFill>
                  <a:srgbClr val="FFFFFF"/>
                </a:solidFill>
              </a:rPr>
              <a:t>ДЪРЖАВИ , СТОЛИЦИ И ФЛАГ</a:t>
            </a:r>
          </a:p>
        </p:txBody>
      </p:sp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714356"/>
            <a:ext cx="35621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g-BG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България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" name="Picture 2" descr="изтеглен файл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357166"/>
            <a:ext cx="2733675" cy="1676400"/>
          </a:xfrm>
          <a:prstGeom prst="rect">
            <a:avLst/>
          </a:prstGeom>
        </p:spPr>
      </p:pic>
      <p:pic>
        <p:nvPicPr>
          <p:cNvPr id="4" name="Picture 3" descr="карта-на-българия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480" y="2214554"/>
            <a:ext cx="6286544" cy="39385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Столица - СОФИЯ</a:t>
            </a:r>
            <a:endParaRPr lang="bg-BG" dirty="0"/>
          </a:p>
        </p:txBody>
      </p:sp>
      <p:pic>
        <p:nvPicPr>
          <p:cNvPr id="9" name="Content Placeholder 8" descr="изтеглен файл (6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1357298"/>
            <a:ext cx="2847975" cy="1600200"/>
          </a:xfrm>
        </p:spPr>
      </p:pic>
      <p:pic>
        <p:nvPicPr>
          <p:cNvPr id="10" name="Picture 9" descr="shipk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1214422"/>
            <a:ext cx="3492496" cy="2330150"/>
          </a:xfrm>
          <a:prstGeom prst="rect">
            <a:avLst/>
          </a:prstGeom>
        </p:spPr>
      </p:pic>
      <p:pic>
        <p:nvPicPr>
          <p:cNvPr id="11" name="Picture 10" descr="изтеглен файл (5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8" y="4214818"/>
            <a:ext cx="2628900" cy="1743075"/>
          </a:xfrm>
          <a:prstGeom prst="rect">
            <a:avLst/>
          </a:prstGeom>
        </p:spPr>
      </p:pic>
      <p:pic>
        <p:nvPicPr>
          <p:cNvPr id="12" name="Picture 11" descr="bultravel-bulgaria-cultural-and-heritage-tourism-destination-1-1024x76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58" y="3571876"/>
            <a:ext cx="4381499" cy="32861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1"/>
          <p:cNvGrpSpPr>
            <a:grpSpLocks/>
          </p:cNvGrpSpPr>
          <p:nvPr/>
        </p:nvGrpSpPr>
        <p:grpSpPr bwMode="auto">
          <a:xfrm>
            <a:off x="244475" y="414338"/>
            <a:ext cx="8599488" cy="1431925"/>
            <a:chOff x="154" y="261"/>
            <a:chExt cx="5417" cy="902"/>
          </a:xfrm>
        </p:grpSpPr>
        <p:pic>
          <p:nvPicPr>
            <p:cNvPr id="6169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4" y="261"/>
              <a:ext cx="5417" cy="9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170" name="Text Box 3"/>
            <p:cNvSpPr txBox="1">
              <a:spLocks noChangeArrowheads="1"/>
            </p:cNvSpPr>
            <p:nvPr/>
          </p:nvSpPr>
          <p:spPr bwMode="auto">
            <a:xfrm>
              <a:off x="154" y="261"/>
              <a:ext cx="5417" cy="90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5486400" y="1274763"/>
            <a:ext cx="1828800" cy="2357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6400" y="2286000"/>
            <a:ext cx="4011613" cy="430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6149" name="Group 6"/>
          <p:cNvGrpSpPr>
            <a:grpSpLocks/>
          </p:cNvGrpSpPr>
          <p:nvPr/>
        </p:nvGrpSpPr>
        <p:grpSpPr bwMode="auto">
          <a:xfrm>
            <a:off x="0" y="-1714500"/>
            <a:ext cx="9142413" cy="10460038"/>
            <a:chOff x="0" y="-1135"/>
            <a:chExt cx="5759" cy="6589"/>
          </a:xfrm>
        </p:grpSpPr>
        <p:grpSp>
          <p:nvGrpSpPr>
            <p:cNvPr id="6151" name="Group 7"/>
            <p:cNvGrpSpPr>
              <a:grpSpLocks/>
            </p:cNvGrpSpPr>
            <p:nvPr/>
          </p:nvGrpSpPr>
          <p:grpSpPr bwMode="auto">
            <a:xfrm>
              <a:off x="0" y="-1135"/>
              <a:ext cx="5759" cy="6589"/>
              <a:chOff x="0" y="-1135"/>
              <a:chExt cx="5759" cy="6589"/>
            </a:xfrm>
          </p:grpSpPr>
          <p:grpSp>
            <p:nvGrpSpPr>
              <p:cNvPr id="6153" name="Group 8"/>
              <p:cNvGrpSpPr>
                <a:grpSpLocks/>
              </p:cNvGrpSpPr>
              <p:nvPr/>
            </p:nvGrpSpPr>
            <p:grpSpPr bwMode="auto">
              <a:xfrm>
                <a:off x="0" y="-1135"/>
                <a:ext cx="5759" cy="6589"/>
                <a:chOff x="0" y="-1135"/>
                <a:chExt cx="5759" cy="6589"/>
              </a:xfrm>
            </p:grpSpPr>
            <p:sp>
              <p:nvSpPr>
                <p:cNvPr id="6155" name="Rectangle 9"/>
                <p:cNvSpPr>
                  <a:spLocks noChangeArrowheads="1"/>
                </p:cNvSpPr>
                <p:nvPr/>
              </p:nvSpPr>
              <p:spPr bwMode="auto">
                <a:xfrm>
                  <a:off x="0" y="-1135"/>
                  <a:ext cx="814" cy="6589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6156" name="Group 10"/>
                <p:cNvGrpSpPr>
                  <a:grpSpLocks/>
                </p:cNvGrpSpPr>
                <p:nvPr/>
              </p:nvGrpSpPr>
              <p:grpSpPr bwMode="auto">
                <a:xfrm>
                  <a:off x="0" y="-1135"/>
                  <a:ext cx="5759" cy="997"/>
                  <a:chOff x="0" y="-1135"/>
                  <a:chExt cx="5759" cy="997"/>
                </a:xfrm>
              </p:grpSpPr>
              <p:grpSp>
                <p:nvGrpSpPr>
                  <p:cNvPr id="6157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0" y="-1135"/>
                    <a:ext cx="5759" cy="997"/>
                    <a:chOff x="0" y="-1135"/>
                    <a:chExt cx="5759" cy="997"/>
                  </a:xfrm>
                </p:grpSpPr>
                <p:sp>
                  <p:nvSpPr>
                    <p:cNvPr id="6159" name="Rectangle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-1135"/>
                      <a:ext cx="5759" cy="997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6160" name="Group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-1135"/>
                      <a:ext cx="5759" cy="997"/>
                      <a:chOff x="0" y="-1135"/>
                      <a:chExt cx="5759" cy="997"/>
                    </a:xfrm>
                  </p:grpSpPr>
                  <p:grpSp>
                    <p:nvGrpSpPr>
                      <p:cNvPr id="6161" name="Group 1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-1135"/>
                        <a:ext cx="5759" cy="997"/>
                        <a:chOff x="0" y="-1135"/>
                        <a:chExt cx="5759" cy="997"/>
                      </a:xfrm>
                    </p:grpSpPr>
                    <p:sp>
                      <p:nvSpPr>
                        <p:cNvPr id="6163" name="Rectangle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-1135"/>
                          <a:ext cx="814" cy="109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6164" name="Group 1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-1135"/>
                          <a:ext cx="5759" cy="997"/>
                          <a:chOff x="0" y="-1135"/>
                          <a:chExt cx="5759" cy="997"/>
                        </a:xfrm>
                      </p:grpSpPr>
                      <p:grpSp>
                        <p:nvGrpSpPr>
                          <p:cNvPr id="6165" name="Group 17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0" y="-1135"/>
                            <a:ext cx="5759" cy="997"/>
                            <a:chOff x="0" y="-1135"/>
                            <a:chExt cx="5759" cy="997"/>
                          </a:xfrm>
                        </p:grpSpPr>
                        <p:sp>
                          <p:nvSpPr>
                            <p:cNvPr id="6167" name="Rectangle 18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1135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 lIns="90000" tIns="46800" rIns="90000" bIns="46800" anchor="ctr"/>
                            <a:lstStyle/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  </a:t>
                              </a:r>
                              <a:r>
                                <a:rPr lang="ru-RU" sz="7400">
                                  <a:solidFill>
                                    <a:srgbClr val="FFFFFF"/>
                                  </a:solidFill>
                                </a:rPr>
                                <a:t> </a:t>
                              </a:r>
                              <a:r>
                                <a:rPr lang="ru-RU">
                                  <a:solidFill>
                                    <a:srgbClr val="FFFFFF"/>
                                  </a:solidFill>
                                </a:rPr>
                                <a:t>                        </a:t>
                              </a:r>
                            </a:p>
                            <a:p>
                              <a:pPr algn="ctr">
                                <a:buClrTx/>
                                <a:buFontTx/>
                                <a:buNone/>
                                <a:tabLst>
                                  <a:tab pos="0" algn="l"/>
                                  <a:tab pos="914400" algn="l"/>
                                  <a:tab pos="1828800" algn="l"/>
                                  <a:tab pos="2743200" algn="l"/>
                                  <a:tab pos="3657600" algn="l"/>
                                  <a:tab pos="4572000" algn="l"/>
                                  <a:tab pos="5486400" algn="l"/>
                                  <a:tab pos="6400800" algn="l"/>
                                  <a:tab pos="7315200" algn="l"/>
                                  <a:tab pos="8229600" algn="l"/>
                                  <a:tab pos="9144000" algn="l"/>
                                  <a:tab pos="10058400" algn="l"/>
                                </a:tabLst>
                              </a:pPr>
                              <a:endParaRPr lang="ru-RU">
                                <a:solidFill>
                                  <a:srgbClr val="FFFFFF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6168" name="Rectangle 19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0" y="-1135"/>
                              <a:ext cx="5759" cy="997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A0A0A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6166" name="Rectangle 2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-1135"/>
                            <a:ext cx="5759" cy="997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99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sp>
                    <p:nvSpPr>
                      <p:cNvPr id="6162" name="Rectangle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-1135"/>
                        <a:ext cx="5759" cy="99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A0A0A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6158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1135"/>
                    <a:ext cx="5759" cy="997"/>
                  </a:xfrm>
                  <a:prstGeom prst="rect">
                    <a:avLst/>
                  </a:prstGeom>
                  <a:noFill/>
                  <a:ln w="9525">
                    <a:solidFill>
                      <a:srgbClr val="FFFFFF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6154" name="Rectangle 23"/>
              <p:cNvSpPr>
                <a:spLocks noChangeArrowheads="1"/>
              </p:cNvSpPr>
              <p:nvPr/>
            </p:nvSpPr>
            <p:spPr bwMode="auto">
              <a:xfrm>
                <a:off x="0" y="-1135"/>
                <a:ext cx="5759" cy="6589"/>
              </a:xfrm>
              <a:prstGeom prst="rect">
                <a:avLst/>
              </a:prstGeom>
              <a:noFill/>
              <a:ln w="9525">
                <a:solidFill>
                  <a:srgbClr val="A0A0A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52" name="Rectangle 24"/>
            <p:cNvSpPr>
              <a:spLocks noChangeArrowheads="1"/>
            </p:cNvSpPr>
            <p:nvPr/>
          </p:nvSpPr>
          <p:spPr bwMode="auto">
            <a:xfrm>
              <a:off x="0" y="-1135"/>
              <a:ext cx="5759" cy="6589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6150" name="Picture 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1800" y="533400"/>
            <a:ext cx="1931988" cy="1189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"/>
          <p:cNvGrpSpPr>
            <a:grpSpLocks/>
          </p:cNvGrpSpPr>
          <p:nvPr/>
        </p:nvGrpSpPr>
        <p:grpSpPr bwMode="auto">
          <a:xfrm>
            <a:off x="682625" y="176213"/>
            <a:ext cx="7783513" cy="1376362"/>
            <a:chOff x="430" y="111"/>
            <a:chExt cx="4903" cy="867"/>
          </a:xfrm>
        </p:grpSpPr>
        <p:pic>
          <p:nvPicPr>
            <p:cNvPr id="717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0" y="111"/>
              <a:ext cx="4903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7177" name="Text Box 3"/>
            <p:cNvSpPr txBox="1">
              <a:spLocks noChangeArrowheads="1"/>
            </p:cNvSpPr>
            <p:nvPr/>
          </p:nvSpPr>
          <p:spPr bwMode="auto">
            <a:xfrm>
              <a:off x="430" y="111"/>
              <a:ext cx="4903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19050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19050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3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34200" y="1828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4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0" y="44196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175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62600" y="44196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"/>
          <p:cNvGrpSpPr>
            <a:grpSpLocks/>
          </p:cNvGrpSpPr>
          <p:nvPr/>
        </p:nvGrpSpPr>
        <p:grpSpPr bwMode="auto">
          <a:xfrm>
            <a:off x="-268288" y="23813"/>
            <a:ext cx="8734426" cy="1376362"/>
            <a:chOff x="-169" y="15"/>
            <a:chExt cx="5502" cy="867"/>
          </a:xfrm>
        </p:grpSpPr>
        <p:pic>
          <p:nvPicPr>
            <p:cNvPr id="8198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69" y="15"/>
              <a:ext cx="5502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8199" name="Text Box 3"/>
            <p:cNvSpPr txBox="1">
              <a:spLocks noChangeArrowheads="1"/>
            </p:cNvSpPr>
            <p:nvPr/>
          </p:nvSpPr>
          <p:spPr bwMode="auto">
            <a:xfrm>
              <a:off x="-169" y="15"/>
              <a:ext cx="5502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8195" name="Picture 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304800"/>
            <a:ext cx="1447800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196" name="Rectangle 24"/>
          <p:cNvSpPr>
            <a:spLocks noChangeArrowheads="1"/>
          </p:cNvSpPr>
          <p:nvPr/>
        </p:nvSpPr>
        <p:spPr bwMode="auto">
          <a:xfrm>
            <a:off x="5486400" y="-879475"/>
            <a:ext cx="1828800" cy="4587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197" name="Picture 2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1447800"/>
            <a:ext cx="2706688" cy="495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1"/>
          <p:cNvGrpSpPr>
            <a:grpSpLocks/>
          </p:cNvGrpSpPr>
          <p:nvPr/>
        </p:nvGrpSpPr>
        <p:grpSpPr bwMode="auto">
          <a:xfrm>
            <a:off x="450850" y="103188"/>
            <a:ext cx="8240713" cy="1376362"/>
            <a:chOff x="284" y="65"/>
            <a:chExt cx="5191" cy="867"/>
          </a:xfrm>
        </p:grpSpPr>
        <p:pic>
          <p:nvPicPr>
            <p:cNvPr id="922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4" y="65"/>
              <a:ext cx="5191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9226" name="Text Box 3"/>
            <p:cNvSpPr txBox="1">
              <a:spLocks noChangeArrowheads="1"/>
            </p:cNvSpPr>
            <p:nvPr/>
          </p:nvSpPr>
          <p:spPr bwMode="auto">
            <a:xfrm>
              <a:off x="284" y="65"/>
              <a:ext cx="5191" cy="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9219" name="Picture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828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220" name="Picture 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19050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221" name="Picture 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19812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222" name="Picture 2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0" y="44196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223" name="Picture 2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43400" y="4495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224" name="Picture 2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39000" y="4495800"/>
            <a:ext cx="1600200" cy="178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7168">
    <p:checker dir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Денят на Европа&amp;quot;&quot;/&gt;&lt;property id=&quot;20307&quot; value=&quot;278&quot;/&gt;&lt;/object&gt;&lt;object type=&quot;3&quot; unique_id=&quot;10005&quot;&gt;&lt;property id=&quot;20148&quot; value=&quot;5&quot;/&gt;&lt;property id=&quot;20300&quot; value=&quot;Slide 2&quot;/&gt;&lt;property id=&quot;20307&quot; value=&quot;256&quot;/&gt;&lt;/object&gt;&lt;object type=&quot;3&quot; unique_id=&quot;10006&quot;&gt;&lt;property id=&quot;20148&quot; value=&quot;5&quot;/&gt;&lt;property id=&quot;20300&quot; value=&quot;Slide 3&quot;/&gt;&lt;property id=&quot;20307&quot; value=&quot;257&quot;/&gt;&lt;/object&gt;&lt;object type=&quot;3&quot; unique_id=&quot;10007&quot;&gt;&lt;property id=&quot;20148&quot; value=&quot;5&quot;/&gt;&lt;property id=&quot;20300&quot; value=&quot;Slide 6&quot;/&gt;&lt;property id=&quot;20307&quot; value=&quot;258&quot;/&gt;&lt;/object&gt;&lt;object type=&quot;3&quot; unique_id=&quot;10008&quot;&gt;&lt;property id=&quot;20148&quot; value=&quot;5&quot;/&gt;&lt;property id=&quot;20300&quot; value=&quot;Slide 7&quot;/&gt;&lt;property id=&quot;20307&quot; value=&quot;259&quot;/&gt;&lt;/object&gt;&lt;object type=&quot;3&quot; unique_id=&quot;10009&quot;&gt;&lt;property id=&quot;20148&quot; value=&quot;5&quot;/&gt;&lt;property id=&quot;20300&quot; value=&quot;Slide 8&quot;/&gt;&lt;property id=&quot;20307&quot; value=&quot;260&quot;/&gt;&lt;/object&gt;&lt;object type=&quot;3&quot; unique_id=&quot;10010&quot;&gt;&lt;property id=&quot;20148&quot; value=&quot;5&quot;/&gt;&lt;property id=&quot;20300&quot; value=&quot;Slide 9&quot;/&gt;&lt;property id=&quot;20307&quot; value=&quot;261&quot;/&gt;&lt;/object&gt;&lt;object type=&quot;3&quot; unique_id=&quot;10011&quot;&gt;&lt;property id=&quot;20148&quot; value=&quot;5&quot;/&gt;&lt;property id=&quot;20300&quot; value=&quot;Slide 10&quot;/&gt;&lt;property id=&quot;20307&quot; value=&quot;262&quot;/&gt;&lt;/object&gt;&lt;object type=&quot;3&quot; unique_id=&quot;10012&quot;&gt;&lt;property id=&quot;20148&quot; value=&quot;5&quot;/&gt;&lt;property id=&quot;20300&quot; value=&quot;Slide 11&quot;/&gt;&lt;property id=&quot;20307&quot; value=&quot;263&quot;/&gt;&lt;/object&gt;&lt;object type=&quot;3&quot; unique_id=&quot;10013&quot;&gt;&lt;property id=&quot;20148&quot; value=&quot;5&quot;/&gt;&lt;property id=&quot;20300&quot; value=&quot;Slide 12&quot;/&gt;&lt;property id=&quot;20307&quot; value=&quot;264&quot;/&gt;&lt;/object&gt;&lt;object type=&quot;3&quot; unique_id=&quot;10014&quot;&gt;&lt;property id=&quot;20148&quot; value=&quot;5&quot;/&gt;&lt;property id=&quot;20300&quot; value=&quot;Slide 13&quot;/&gt;&lt;property id=&quot;20307&quot; value=&quot;265&quot;/&gt;&lt;/object&gt;&lt;object type=&quot;3&quot; unique_id=&quot;10015&quot;&gt;&lt;property id=&quot;20148&quot; value=&quot;5&quot;/&gt;&lt;property id=&quot;20300&quot; value=&quot;Slide 14&quot;/&gt;&lt;property id=&quot;20307&quot; value=&quot;266&quot;/&gt;&lt;/object&gt;&lt;object type=&quot;3&quot; unique_id=&quot;10016&quot;&gt;&lt;property id=&quot;20148&quot; value=&quot;5&quot;/&gt;&lt;property id=&quot;20300&quot; value=&quot;Slide 15&quot;/&gt;&lt;property id=&quot;20307&quot; value=&quot;267&quot;/&gt;&lt;/object&gt;&lt;object type=&quot;3&quot; unique_id=&quot;10017&quot;&gt;&lt;property id=&quot;20148&quot; value=&quot;5&quot;/&gt;&lt;property id=&quot;20300&quot; value=&quot;Slide 16&quot;/&gt;&lt;property id=&quot;20307&quot; value=&quot;268&quot;/&gt;&lt;/object&gt;&lt;object type=&quot;3&quot; unique_id=&quot;10018&quot;&gt;&lt;property id=&quot;20148&quot; value=&quot;5&quot;/&gt;&lt;property id=&quot;20300&quot; value=&quot;Slide 17&quot;/&gt;&lt;property id=&quot;20307&quot; value=&quot;269&quot;/&gt;&lt;/object&gt;&lt;object type=&quot;3&quot; unique_id=&quot;10019&quot;&gt;&lt;property id=&quot;20148&quot; value=&quot;5&quot;/&gt;&lt;property id=&quot;20300&quot; value=&quot;Slide 18&quot;/&gt;&lt;property id=&quot;20307&quot; value=&quot;270&quot;/&gt;&lt;/object&gt;&lt;object type=&quot;3&quot; unique_id=&quot;10020&quot;&gt;&lt;property id=&quot;20148&quot; value=&quot;5&quot;/&gt;&lt;property id=&quot;20300&quot; value=&quot;Slide 19&quot;/&gt;&lt;property id=&quot;20307&quot; value=&quot;271&quot;/&gt;&lt;/object&gt;&lt;object type=&quot;3&quot; unique_id=&quot;10021&quot;&gt;&lt;property id=&quot;20148&quot; value=&quot;5&quot;/&gt;&lt;property id=&quot;20300&quot; value=&quot;Slide 20&quot;/&gt;&lt;property id=&quot;20307&quot; value=&quot;272&quot;/&gt;&lt;/object&gt;&lt;object type=&quot;3&quot; unique_id=&quot;10022&quot;&gt;&lt;property id=&quot;20148&quot; value=&quot;5&quot;/&gt;&lt;property id=&quot;20300&quot; value=&quot;Slide 21&quot;/&gt;&lt;property id=&quot;20307&quot; value=&quot;273&quot;/&gt;&lt;/object&gt;&lt;object type=&quot;3&quot; unique_id=&quot;10023&quot;&gt;&lt;property id=&quot;20148&quot; value=&quot;5&quot;/&gt;&lt;property id=&quot;20300&quot; value=&quot;Slide 22&quot;/&gt;&lt;property id=&quot;20307&quot; value=&quot;274&quot;/&gt;&lt;/object&gt;&lt;object type=&quot;3&quot; unique_id=&quot;10024&quot;&gt;&lt;property id=&quot;20148&quot; value=&quot;5&quot;/&gt;&lt;property id=&quot;20300&quot; value=&quot;Slide 23&quot;/&gt;&lt;property id=&quot;20307&quot; value=&quot;275&quot;/&gt;&lt;/object&gt;&lt;object type=&quot;3&quot; unique_id=&quot;10025&quot;&gt;&lt;property id=&quot;20148&quot; value=&quot;5&quot;/&gt;&lt;property id=&quot;20300&quot; value=&quot;Slide 24&quot;/&gt;&lt;property id=&quot;20307&quot; value=&quot;276&quot;/&gt;&lt;/object&gt;&lt;object type=&quot;3&quot; unique_id=&quot;10026&quot;&gt;&lt;property id=&quot;20148&quot; value=&quot;5&quot;/&gt;&lt;property id=&quot;20300&quot; value=&quot;Slide 25&quot;/&gt;&lt;property id=&quot;20307&quot; value=&quot;277&quot;/&gt;&lt;/object&gt;&lt;object type=&quot;3&quot; unique_id=&quot;10152&quot;&gt;&lt;property id=&quot;20148&quot; value=&quot;5&quot;/&gt;&lt;property id=&quot;20300&quot; value=&quot;Slide 4&quot;/&gt;&lt;property id=&quot;20307&quot; value=&quot;279&quot;/&gt;&lt;/object&gt;&lt;object type=&quot;3&quot; unique_id=&quot;10153&quot;&gt;&lt;property id=&quot;20148&quot; value=&quot;5&quot;/&gt;&lt;property id=&quot;20300&quot; value=&quot;Slide 5 - &amp;quot;Столица - СОФИЯ&amp;quot;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Droid Sans Fallback"/>
        <a:cs typeface="Droid Sans Fallback"/>
      </a:majorFont>
      <a:minorFont>
        <a:latin typeface="Times New Roman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1291</Words>
  <Application>Microsoft Office PowerPoint</Application>
  <PresentationFormat>On-screen Show (4:3)</PresentationFormat>
  <Paragraphs>99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DejaVu Sans</vt:lpstr>
      <vt:lpstr>Droid Sans Fallback</vt:lpstr>
      <vt:lpstr>Times New Roman</vt:lpstr>
      <vt:lpstr>Тема Office</vt:lpstr>
      <vt:lpstr>Денят на Европа</vt:lpstr>
      <vt:lpstr>PowerPoint Presentation</vt:lpstr>
      <vt:lpstr>PowerPoint Presentation</vt:lpstr>
      <vt:lpstr>PowerPoint Presentation</vt:lpstr>
      <vt:lpstr>Столица - СОФИЯ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 В Р О П А</dc:title>
  <dc:creator>Пользователь</dc:creator>
  <cp:lastModifiedBy>Windows User</cp:lastModifiedBy>
  <cp:revision>15</cp:revision>
  <cp:lastPrinted>1601-01-01T00:00:00Z</cp:lastPrinted>
  <dcterms:created xsi:type="dcterms:W3CDTF">2003-09-11T12:04:54Z</dcterms:created>
  <dcterms:modified xsi:type="dcterms:W3CDTF">2020-05-07T10:25:52Z</dcterms:modified>
</cp:coreProperties>
</file>