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07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091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517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282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550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27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23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5606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974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36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60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53EF-A0E5-4DC9-B40D-63168080BE36}" type="datetimeFigureOut">
              <a:rPr lang="bg-BG" smtClean="0"/>
              <a:t>7.5.2020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4859-F394-47AC-B542-0B69F94E25B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28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6" y="104504"/>
            <a:ext cx="11834949" cy="6648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77" y="2037806"/>
            <a:ext cx="7184572" cy="36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6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0" y="1001858"/>
            <a:ext cx="6178730" cy="1325563"/>
          </a:xfrm>
        </p:spPr>
        <p:txBody>
          <a:bodyPr>
            <a:normAutofit/>
          </a:bodyPr>
          <a:lstStyle/>
          <a:p>
            <a:r>
              <a:rPr lang="bg-BG" sz="8000" u="sng" dirty="0" smtClean="0">
                <a:latin typeface="Mistral" panose="03090702030407020403" pitchFamily="66" charset="0"/>
              </a:rPr>
              <a:t>ПРОГРАМА</a:t>
            </a:r>
            <a:endParaRPr lang="bg-BG" sz="8000" u="sng" dirty="0">
              <a:latin typeface="Mistral" panose="03090702030407020403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36" y="156754"/>
            <a:ext cx="3428571" cy="65444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20686" y="2355779"/>
            <a:ext cx="82034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400" dirty="0" smtClean="0">
                <a:latin typeface="Mistral" panose="03090702030407020403" pitchFamily="66" charset="0"/>
              </a:rPr>
              <a:t>ПОСВЕТЕНА НА 24 МАЙ – ДЕНЯТ НА СЛАВЯНСКАТА ПИСМЕНОСТ, ПРОСВЕТА И КУЛТУРА И МЕСЕЦ МАЙ, КАТО МЕСЕЦ НА ОБРАЗОВАНИЕТО </a:t>
            </a:r>
            <a:endParaRPr lang="bg-BG" sz="4400" dirty="0">
              <a:latin typeface="Mistral" panose="03090702030407020403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083" y="5184904"/>
            <a:ext cx="9235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dirty="0" smtClean="0">
                <a:latin typeface="Mistral" panose="03090702030407020403" pitchFamily="66" charset="0"/>
              </a:rPr>
              <a:t>В ОСНОВНО УЧИЛИЩЕ „КЛИМЕНТ ОХРИДСКИ“, </a:t>
            </a:r>
          </a:p>
          <a:p>
            <a:pPr algn="ctr"/>
            <a:r>
              <a:rPr lang="bg-BG" sz="3200" dirty="0" smtClean="0">
                <a:latin typeface="Mistral" panose="03090702030407020403" pitchFamily="66" charset="0"/>
              </a:rPr>
              <a:t>С.СТАЛИЙСКА МАХАЛА, ОБЩ.ЛОМ, ОБЛ.МОНТАНА</a:t>
            </a:r>
            <a:endParaRPr lang="bg-BG" sz="3200" dirty="0"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5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4304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bg-BG" dirty="0"/>
              <a:t> </a:t>
            </a:r>
            <a:r>
              <a:rPr lang="bg-BG" dirty="0" smtClean="0"/>
              <a:t>                         </a:t>
            </a:r>
            <a:br>
              <a:rPr lang="bg-BG" dirty="0" smtClean="0"/>
            </a:br>
            <a:r>
              <a:rPr lang="bg-BG" dirty="0"/>
              <a:t> </a:t>
            </a:r>
            <a:r>
              <a:rPr lang="bg-BG" dirty="0" smtClean="0"/>
              <a:t>                         </a:t>
            </a:r>
            <a:r>
              <a:rPr lang="bg-BG" u="sng" dirty="0" smtClean="0"/>
              <a:t>Нашите инициативи и     				мероприятия през месец май ще са:</a:t>
            </a:r>
            <a:endParaRPr lang="bg-BG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542" y="2067442"/>
            <a:ext cx="9407578" cy="4351338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1. Стихотворения, рецитирани от деца от различни класове;</a:t>
            </a:r>
          </a:p>
          <a:p>
            <a:r>
              <a:rPr lang="bg-BG" dirty="0" smtClean="0"/>
              <a:t>2. Публикуване на презентации по повод 9 май – Денят на Европа, изработена от Стефани Иванова Стефанова от 6 клас;</a:t>
            </a:r>
          </a:p>
          <a:p>
            <a:r>
              <a:rPr lang="bg-BG" dirty="0" smtClean="0"/>
              <a:t>3. Лапбук за 9 май от ученици от 4 клас на тема „България в Обединена Европа“, проектна работата на уценици по Човекът и обществото;</a:t>
            </a:r>
          </a:p>
          <a:p>
            <a:r>
              <a:rPr lang="bg-BG" dirty="0"/>
              <a:t>4</a:t>
            </a:r>
            <a:r>
              <a:rPr lang="bg-BG" dirty="0" smtClean="0"/>
              <a:t>. Презентации за 24 май на тема „ Апостоли великославни, звезди върху славянски мир“ – проектна работа на ученици от 5,6 и 7 клас;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85" y="119023"/>
            <a:ext cx="3426249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508" y="1355361"/>
            <a:ext cx="9130938" cy="4640489"/>
          </a:xfrm>
        </p:spPr>
        <p:txBody>
          <a:bodyPr>
            <a:noAutofit/>
          </a:bodyPr>
          <a:lstStyle/>
          <a:p>
            <a:r>
              <a:rPr lang="bg-BG" dirty="0" smtClean="0"/>
              <a:t>5.Презентация на тема „ 24 май – Ден на почит и възхвала“  с видеопослание с участие на ученици от прогимназиален етап;</a:t>
            </a:r>
          </a:p>
          <a:p>
            <a:r>
              <a:rPr lang="bg-BG" dirty="0" smtClean="0"/>
              <a:t>6. Клип на тема: „Изявени спортисти – нашата гордост“ изработен от ученици от 6 клас;</a:t>
            </a:r>
          </a:p>
          <a:p>
            <a:r>
              <a:rPr lang="bg-BG" dirty="0" smtClean="0"/>
              <a:t>7. Стихотворения от ученици във втори, трети и четвърти клас;</a:t>
            </a:r>
          </a:p>
          <a:p>
            <a:r>
              <a:rPr lang="bg-BG" dirty="0" smtClean="0"/>
              <a:t>8.Рисунки на деца от начален и прогимназиален етап, изработване на поздравителни картички;</a:t>
            </a:r>
          </a:p>
          <a:p>
            <a:r>
              <a:rPr lang="bg-BG" dirty="0" smtClean="0"/>
              <a:t>9.Вдигане на националналното знаме в 12,00ч. на 24 май и прозвучаване на „Химна на Св.Св.Кирил и Методий“ във всеки дом.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675" y="120482"/>
            <a:ext cx="3426249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5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183" y="1149531"/>
            <a:ext cx="8083731" cy="3801291"/>
          </a:xfrm>
        </p:spPr>
        <p:txBody>
          <a:bodyPr>
            <a:noAutofit/>
          </a:bodyPr>
          <a:lstStyle/>
          <a:p>
            <a:pPr algn="ctr"/>
            <a:r>
              <a:rPr lang="bg-BG" sz="6000" dirty="0" smtClean="0">
                <a:latin typeface="Mistral" panose="03090702030407020403" pitchFamily="66" charset="0"/>
              </a:rPr>
              <a:t>Нека бъдем обединени в стремежа </a:t>
            </a:r>
            <a:br>
              <a:rPr lang="bg-BG" sz="6000" dirty="0" smtClean="0">
                <a:latin typeface="Mistral" panose="03090702030407020403" pitchFamily="66" charset="0"/>
              </a:rPr>
            </a:br>
            <a:r>
              <a:rPr lang="bg-BG" sz="6000" dirty="0" smtClean="0">
                <a:latin typeface="Mistral" panose="03090702030407020403" pitchFamily="66" charset="0"/>
              </a:rPr>
              <a:t>за знание и култура, за бъдещето </a:t>
            </a:r>
            <a:br>
              <a:rPr lang="bg-BG" sz="6000" dirty="0" smtClean="0">
                <a:latin typeface="Mistral" panose="03090702030407020403" pitchFamily="66" charset="0"/>
              </a:rPr>
            </a:br>
            <a:r>
              <a:rPr lang="bg-BG" sz="6000" dirty="0" smtClean="0">
                <a:latin typeface="Mistral" panose="03090702030407020403" pitchFamily="66" charset="0"/>
              </a:rPr>
              <a:t>на българския дух!</a:t>
            </a:r>
            <a:endParaRPr lang="bg-BG" sz="6000" dirty="0">
              <a:latin typeface="Mistral" panose="03090702030407020403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6" y="4353238"/>
            <a:ext cx="12266023" cy="250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31472" t="-1829" r="-1670" b="-51524"/>
          <a:stretch/>
        </p:blipFill>
        <p:spPr>
          <a:xfrm>
            <a:off x="300446" y="0"/>
            <a:ext cx="3426249" cy="65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1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Mistral</vt:lpstr>
      <vt:lpstr>Office Theme</vt:lpstr>
      <vt:lpstr>PowerPoint Presentation</vt:lpstr>
      <vt:lpstr>ПРОГРАМА</vt:lpstr>
      <vt:lpstr>                                                     Нашите инициативи и         мероприятия през месец май ще са:</vt:lpstr>
      <vt:lpstr>PowerPoint Presentation</vt:lpstr>
      <vt:lpstr>Нека бъдем обединени в стремежа  за знание и култура, за бъдещето  на българския дух!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2020-05-07T08:36:58Z</dcterms:created>
  <dcterms:modified xsi:type="dcterms:W3CDTF">2020-05-07T09:20:01Z</dcterms:modified>
</cp:coreProperties>
</file>