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133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949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663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533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819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212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912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671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37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167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7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401A-9892-4EB2-9245-99F80D7C953A}" type="datetimeFigureOut">
              <a:rPr lang="bg-BG" smtClean="0"/>
              <a:t>22.8.2016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B5ECE-D961-47D0-B019-2B90AFEEE5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118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" y="1453507"/>
            <a:ext cx="90934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043608" y="2852936"/>
            <a:ext cx="108012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837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6068"/>
            <a:ext cx="8964488" cy="504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79512" y="2240868"/>
            <a:ext cx="108012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818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6068"/>
            <a:ext cx="8964488" cy="504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644008" y="4006100"/>
            <a:ext cx="108012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37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26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7308304" y="5445224"/>
            <a:ext cx="108012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357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516216" y="2492896"/>
            <a:ext cx="2016224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351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Презентация на цял екран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7mo-pc8</dc:creator>
  <cp:lastModifiedBy>7mo-pc8</cp:lastModifiedBy>
  <cp:revision>3</cp:revision>
  <dcterms:created xsi:type="dcterms:W3CDTF">2016-08-22T09:40:00Z</dcterms:created>
  <dcterms:modified xsi:type="dcterms:W3CDTF">2016-08-22T09:47:15Z</dcterms:modified>
</cp:coreProperties>
</file>