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63" r:id="rId4"/>
    <p:sldId id="271" r:id="rId5"/>
    <p:sldId id="272" r:id="rId6"/>
    <p:sldId id="273" r:id="rId7"/>
    <p:sldId id="264" r:id="rId8"/>
    <p:sldId id="265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839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93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742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391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35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8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147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700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86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25BCA7A-23FE-4D4C-B73A-8720A5CD4180}" type="datetimeFigureOut">
              <a:rPr lang="bg-BG" smtClean="0"/>
              <a:t>7.4.2017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89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8" y="278727"/>
            <a:ext cx="8447344" cy="63405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5833" y="4051494"/>
            <a:ext cx="9895254" cy="2668973"/>
          </a:xfrm>
        </p:spPr>
        <p:txBody>
          <a:bodyPr/>
          <a:lstStyle/>
          <a:p>
            <a:r>
              <a:rPr lang="bg-BG" dirty="0" smtClean="0"/>
              <a:t>Средновековна крепост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65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0" y="609600"/>
            <a:ext cx="4320000" cy="5760000"/>
          </a:xfrm>
        </p:spPr>
      </p:pic>
    </p:spTree>
    <p:extLst>
      <p:ext uri="{BB962C8B-B14F-4D97-AF65-F5344CB8AC3E}">
        <p14:creationId xmlns:p14="http://schemas.microsoft.com/office/powerpoint/2010/main" val="16675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0" y="609600"/>
            <a:ext cx="4320000" cy="5760000"/>
          </a:xfrm>
        </p:spPr>
      </p:pic>
    </p:spTree>
    <p:extLst>
      <p:ext uri="{BB962C8B-B14F-4D97-AF65-F5344CB8AC3E}">
        <p14:creationId xmlns:p14="http://schemas.microsoft.com/office/powerpoint/2010/main" val="14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8" y="609600"/>
            <a:ext cx="76799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07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34492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4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14919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60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594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0" y="609600"/>
            <a:ext cx="4320000" cy="5760000"/>
          </a:xfrm>
        </p:spPr>
      </p:pic>
    </p:spTree>
    <p:extLst>
      <p:ext uri="{BB962C8B-B14F-4D97-AF65-F5344CB8AC3E}">
        <p14:creationId xmlns:p14="http://schemas.microsoft.com/office/powerpoint/2010/main" val="16966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60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2287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4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3063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760" y="1323600"/>
            <a:ext cx="5712000" cy="4284000"/>
          </a:xfrm>
        </p:spPr>
      </p:pic>
    </p:spTree>
    <p:extLst>
      <p:ext uri="{BB962C8B-B14F-4D97-AF65-F5344CB8AC3E}">
        <p14:creationId xmlns:p14="http://schemas.microsoft.com/office/powerpoint/2010/main" val="6770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48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Corbel</vt:lpstr>
      <vt:lpstr>Basis</vt:lpstr>
      <vt:lpstr>Средновековна крепост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2016-12-01T06:46:44Z</dcterms:created>
  <dcterms:modified xsi:type="dcterms:W3CDTF">2017-04-07T03:47:30Z</dcterms:modified>
</cp:coreProperties>
</file>