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70" r:id="rId3"/>
    <p:sldId id="258" r:id="rId4"/>
    <p:sldId id="273" r:id="rId5"/>
    <p:sldId id="259" r:id="rId6"/>
    <p:sldId id="261" r:id="rId7"/>
    <p:sldId id="262" r:id="rId8"/>
    <p:sldId id="274" r:id="rId9"/>
    <p:sldId id="275" r:id="rId10"/>
    <p:sldId id="265" r:id="rId11"/>
    <p:sldId id="268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00"/>
    <a:srgbClr val="CC3300"/>
    <a:srgbClr val="FF9966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9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3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5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2033" y="936752"/>
            <a:ext cx="6248829" cy="3566160"/>
          </a:xfrm>
        </p:spPr>
        <p:txBody>
          <a:bodyPr/>
          <a:lstStyle/>
          <a:p>
            <a:r>
              <a:rPr lang="bg-BG" dirty="0" smtClean="0"/>
              <a:t> Геометрични фигури</a:t>
            </a:r>
            <a:endParaRPr lang="bg-BG" dirty="0"/>
          </a:p>
        </p:txBody>
      </p:sp>
      <p:sp>
        <p:nvSpPr>
          <p:cNvPr id="22" name="Isosceles Triangle 2"/>
          <p:cNvSpPr/>
          <p:nvPr/>
        </p:nvSpPr>
        <p:spPr>
          <a:xfrm>
            <a:off x="3850423" y="758952"/>
            <a:ext cx="2331913" cy="1145265"/>
          </a:xfrm>
          <a:prstGeom prst="triangle">
            <a:avLst/>
          </a:prstGeom>
          <a:noFill/>
          <a:ln w="73025" cmpd="thickThin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три-</a:t>
            </a:r>
            <a:br>
              <a:rPr lang="bg-BG" sz="2000" b="1" dirty="0" smtClean="0">
                <a:solidFill>
                  <a:schemeClr val="tx1"/>
                </a:solidFill>
              </a:rPr>
            </a:br>
            <a:r>
              <a:rPr lang="bg-BG" sz="2000" b="1" dirty="0" smtClean="0">
                <a:solidFill>
                  <a:schemeClr val="tx1"/>
                </a:solidFill>
              </a:rPr>
              <a:t>ъгълник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1"/>
          <p:cNvSpPr/>
          <p:nvPr/>
        </p:nvSpPr>
        <p:spPr>
          <a:xfrm>
            <a:off x="6783564" y="742368"/>
            <a:ext cx="1378037" cy="11618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</a:t>
            </a:r>
            <a:endParaRPr lang="bg-BG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8161601" y="4984123"/>
            <a:ext cx="3021488" cy="948379"/>
          </a:xfrm>
          <a:prstGeom prst="rect">
            <a:avLst/>
          </a:prstGeom>
          <a:solidFill>
            <a:srgbClr val="FF9933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rapezoid 4"/>
          <p:cNvSpPr/>
          <p:nvPr/>
        </p:nvSpPr>
        <p:spPr>
          <a:xfrm>
            <a:off x="9009458" y="758952"/>
            <a:ext cx="2063195" cy="112868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трапец</a:t>
            </a:r>
            <a:endParaRPr lang="bg-BG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8"/>
          <p:cNvSpPr txBox="1">
            <a:spLocks/>
          </p:cNvSpPr>
          <p:nvPr/>
        </p:nvSpPr>
        <p:spPr>
          <a:xfrm>
            <a:off x="3953813" y="4927329"/>
            <a:ext cx="2979807" cy="1005174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 smtClean="0">
                <a:solidFill>
                  <a:srgbClr val="FFCC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успоредник</a:t>
            </a:r>
            <a:endParaRPr lang="bg-BG" b="1" dirty="0">
              <a:solidFill>
                <a:srgbClr val="FFCC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287867"/>
            <a:ext cx="3649786" cy="59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5" y="2023820"/>
            <a:ext cx="5175249" cy="3881437"/>
          </a:xfrm>
        </p:spPr>
      </p:pic>
      <p:sp>
        <p:nvSpPr>
          <p:cNvPr id="5" name="Cloud Callout 4"/>
          <p:cNvSpPr/>
          <p:nvPr/>
        </p:nvSpPr>
        <p:spPr>
          <a:xfrm>
            <a:off x="1097280" y="196757"/>
            <a:ext cx="5680221" cy="1737217"/>
          </a:xfrm>
          <a:prstGeom prst="cloudCallout">
            <a:avLst>
              <a:gd name="adj1" fmla="val -27290"/>
              <a:gd name="adj2" fmla="val 73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Какви геометрични фигури откривате на графичното изображение? </a:t>
            </a:r>
            <a:endParaRPr lang="bg-BG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02417"/>
            <a:ext cx="2497667" cy="3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3" y="2039446"/>
            <a:ext cx="5363633" cy="4022725"/>
          </a:xfrm>
        </p:spPr>
      </p:pic>
      <p:sp>
        <p:nvSpPr>
          <p:cNvPr id="5" name="Cloud Callout 4"/>
          <p:cNvSpPr/>
          <p:nvPr/>
        </p:nvSpPr>
        <p:spPr>
          <a:xfrm>
            <a:off x="784974" y="0"/>
            <a:ext cx="5937798" cy="1737217"/>
          </a:xfrm>
          <a:prstGeom prst="cloudCallout">
            <a:avLst>
              <a:gd name="adj1" fmla="val -22203"/>
              <a:gd name="adj2" fmla="val 832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Какви геометрични фигури откривате на графичното изображение? </a:t>
            </a:r>
            <a:endParaRPr lang="bg-BG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377016"/>
            <a:ext cx="2497667" cy="3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Подредени геометрични фигури</a:t>
            </a:r>
            <a:endParaRPr lang="bg-BG" dirty="0"/>
          </a:p>
        </p:txBody>
      </p:sp>
      <p:sp>
        <p:nvSpPr>
          <p:cNvPr id="12" name="Isosceles Triangle 11"/>
          <p:cNvSpPr/>
          <p:nvPr/>
        </p:nvSpPr>
        <p:spPr>
          <a:xfrm>
            <a:off x="3670475" y="2604752"/>
            <a:ext cx="1738648" cy="27303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649269" y="3673698"/>
            <a:ext cx="2421228" cy="146819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5138666" y="3248695"/>
            <a:ext cx="1442434" cy="144243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18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иране 11"/>
          <p:cNvGrpSpPr/>
          <p:nvPr/>
        </p:nvGrpSpPr>
        <p:grpSpPr>
          <a:xfrm>
            <a:off x="7012541" y="2607973"/>
            <a:ext cx="2743200" cy="3110247"/>
            <a:chOff x="7012541" y="2607973"/>
            <a:chExt cx="2743200" cy="3110247"/>
          </a:xfrm>
        </p:grpSpPr>
        <p:sp>
          <p:nvSpPr>
            <p:cNvPr id="6" name="Pentagon 5"/>
            <p:cNvSpPr/>
            <p:nvPr/>
          </p:nvSpPr>
          <p:spPr>
            <a:xfrm rot="5400000">
              <a:off x="6584316" y="3506273"/>
              <a:ext cx="3110247" cy="1313648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Oval 8"/>
            <p:cNvSpPr/>
            <p:nvPr/>
          </p:nvSpPr>
          <p:spPr>
            <a:xfrm>
              <a:off x="8313307" y="3850783"/>
              <a:ext cx="1442434" cy="144243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2541" y="3429001"/>
              <a:ext cx="2421228" cy="146819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6664811" y="2398691"/>
            <a:ext cx="2485624" cy="2743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Подредени геометрични фигури</a:t>
            </a:r>
            <a:endParaRPr lang="bg-BG" dirty="0"/>
          </a:p>
        </p:txBody>
      </p:sp>
      <p:grpSp>
        <p:nvGrpSpPr>
          <p:cNvPr id="10" name="Групиране 9"/>
          <p:cNvGrpSpPr/>
          <p:nvPr/>
        </p:nvGrpSpPr>
        <p:grpSpPr>
          <a:xfrm>
            <a:off x="1815919" y="2485624"/>
            <a:ext cx="3831454" cy="3055513"/>
            <a:chOff x="1815919" y="2485624"/>
            <a:chExt cx="3831454" cy="3055513"/>
          </a:xfrm>
        </p:grpSpPr>
        <p:sp>
          <p:nvSpPr>
            <p:cNvPr id="3" name="Isosceles Triangle 2"/>
            <p:cNvSpPr/>
            <p:nvPr/>
          </p:nvSpPr>
          <p:spPr>
            <a:xfrm>
              <a:off x="1815919" y="2485624"/>
              <a:ext cx="2730322" cy="280759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Hexagon 10"/>
            <p:cNvSpPr/>
            <p:nvPr/>
          </p:nvSpPr>
          <p:spPr>
            <a:xfrm>
              <a:off x="2582205" y="3200400"/>
              <a:ext cx="2485625" cy="2340737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" name="Oval 4"/>
            <p:cNvSpPr/>
            <p:nvPr/>
          </p:nvSpPr>
          <p:spPr>
            <a:xfrm>
              <a:off x="2125006" y="3200400"/>
              <a:ext cx="1442434" cy="1442434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26145" y="3636672"/>
              <a:ext cx="2421228" cy="14681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880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Геометрични фигури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Правоъгълник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Квадрат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Успоредник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Ромб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Трапец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Триъгълник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518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48" y="2505929"/>
            <a:ext cx="4752304" cy="249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Правоъгълник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фигура с 4 върха, 4 </a:t>
            </a:r>
            <a:r>
              <a:rPr lang="bg-BG" sz="2800" dirty="0" smtClean="0"/>
              <a:t>страни и </a:t>
            </a:r>
            <a:r>
              <a:rPr lang="bg-BG" sz="2800" dirty="0" smtClean="0"/>
              <a:t>4 прави ъгъла.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800" dirty="0"/>
              <a:t>Геометрична </a:t>
            </a:r>
            <a:r>
              <a:rPr lang="bg-BG" sz="2800" dirty="0" smtClean="0"/>
              <a:t>фигура, на която две по две страните са равни.</a:t>
            </a:r>
            <a:endParaRPr lang="bg-BG" sz="2800" dirty="0"/>
          </a:p>
          <a:p>
            <a:pPr>
              <a:buFont typeface="Arial" panose="020B0604020202020204" pitchFamily="34" charset="0"/>
              <a:buChar char="•"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78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48" y="2505929"/>
            <a:ext cx="4752304" cy="249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правоъгълник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Правоъгълник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78" y="2949262"/>
            <a:ext cx="4937760" cy="29198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фигура, на която две по две страните са равни</a:t>
            </a:r>
            <a:r>
              <a:rPr lang="en-US" sz="2800" dirty="0" smtClean="0"/>
              <a:t> </a:t>
            </a:r>
            <a:r>
              <a:rPr lang="bg-BG" sz="2800" dirty="0" smtClean="0"/>
              <a:t>и </a:t>
            </a:r>
            <a:r>
              <a:rPr lang="bg-BG" sz="2800" dirty="0"/>
              <a:t>има 4 прави ъгъла.</a:t>
            </a:r>
          </a:p>
          <a:p>
            <a:pPr>
              <a:buFont typeface="Arial" panose="020B0604020202020204" pitchFamily="34" charset="0"/>
              <a:buChar char="•"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91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2018" y="2170282"/>
            <a:ext cx="3387143" cy="3374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</a:t>
            </a:r>
            <a:endParaRPr lang="bg-BG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Квадрат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966280"/>
            <a:ext cx="4937760" cy="2739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 smtClean="0"/>
              <a:t>Геометрична </a:t>
            </a:r>
            <a:r>
              <a:rPr lang="bg-BG" sz="2800" dirty="0"/>
              <a:t>фигура, на </a:t>
            </a:r>
            <a:r>
              <a:rPr lang="bg-BG" sz="2800" dirty="0" smtClean="0"/>
              <a:t>която четирите страни </a:t>
            </a:r>
            <a:r>
              <a:rPr lang="bg-BG" sz="2800" dirty="0"/>
              <a:t>са </a:t>
            </a:r>
            <a:r>
              <a:rPr lang="bg-BG" sz="2800" dirty="0" smtClean="0"/>
              <a:t>равни и </a:t>
            </a:r>
            <a:r>
              <a:rPr lang="bg-BG" sz="2800" dirty="0"/>
              <a:t>има 4 прави ъгъла.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39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Успоредник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7280" y="3025616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която две по две страните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26480" y="2910625"/>
            <a:ext cx="4937760" cy="218573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успоредник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6593984" y="2150963"/>
            <a:ext cx="4443210" cy="3412901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ромб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Ромб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която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четирите страни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равни и две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две 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96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Трапец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 lvl="0"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фигура, на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която двете 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страни са 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успоредни.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bg-BG" dirty="0"/>
          </a:p>
        </p:txBody>
      </p:sp>
      <p:sp>
        <p:nvSpPr>
          <p:cNvPr id="5" name="Trapezoid 4"/>
          <p:cNvSpPr/>
          <p:nvPr/>
        </p:nvSpPr>
        <p:spPr>
          <a:xfrm>
            <a:off x="6890197" y="2150773"/>
            <a:ext cx="4265483" cy="314244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трапец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Триъгълник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3090930"/>
            <a:ext cx="4937760" cy="2778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Геометрична фигура с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върха,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страни,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bg-BG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ъгъла</a:t>
            </a:r>
            <a:r>
              <a:rPr lang="bg-BG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bg-BG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051094" cy="3924000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g-BG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триъгълник</a:t>
            </a:r>
            <a:endParaRPr lang="bg-BG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158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Retrospect</vt:lpstr>
      <vt:lpstr> Геометрични фигури</vt:lpstr>
      <vt:lpstr>Геометрични фигури</vt:lpstr>
      <vt:lpstr>Правоъгълник</vt:lpstr>
      <vt:lpstr>Правоъгълник</vt:lpstr>
      <vt:lpstr>Квадрат</vt:lpstr>
      <vt:lpstr>Успоредник</vt:lpstr>
      <vt:lpstr>Ромб</vt:lpstr>
      <vt:lpstr>Трапец</vt:lpstr>
      <vt:lpstr>Триъгълник</vt:lpstr>
      <vt:lpstr>PowerPoint Presentation</vt:lpstr>
      <vt:lpstr>PowerPoint Presentation</vt:lpstr>
      <vt:lpstr>Подредени геометрични фигури</vt:lpstr>
      <vt:lpstr>Подредени геометрични фигури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Геометрични фигури</dc:title>
  <dc:creator>User</dc:creator>
  <cp:lastModifiedBy>NEVI</cp:lastModifiedBy>
  <cp:revision>34</cp:revision>
  <dcterms:created xsi:type="dcterms:W3CDTF">2016-11-30T07:36:20Z</dcterms:created>
  <dcterms:modified xsi:type="dcterms:W3CDTF">2022-07-12T08:54:58Z</dcterms:modified>
</cp:coreProperties>
</file>