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3" r:id="rId9"/>
    <p:sldId id="267" r:id="rId10"/>
    <p:sldId id="260" r:id="rId11"/>
    <p:sldId id="266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42805A-B29F-47F3-8B81-05F23629E42B}" type="datetimeFigureOut">
              <a:rPr lang="bg-BG" smtClean="0"/>
              <a:t>18.4.2022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FB1080-DE2A-476D-9C70-7B324905DEC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339752" y="2492896"/>
            <a:ext cx="6172200" cy="122952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/>
              <a:t>Форматиране</a:t>
            </a:r>
            <a:r>
              <a:rPr lang="ru-RU" sz="3600" dirty="0" smtClean="0"/>
              <a:t> на текст </a:t>
            </a:r>
            <a:r>
              <a:rPr lang="ru-RU" sz="3600" dirty="0" smtClean="0"/>
              <a:t>на </a:t>
            </a:r>
            <a:r>
              <a:rPr lang="ru-RU" sz="3600" dirty="0" err="1" smtClean="0"/>
              <a:t>ниво</a:t>
            </a:r>
            <a:r>
              <a:rPr lang="ru-RU" sz="3600" dirty="0" smtClean="0"/>
              <a:t> </a:t>
            </a:r>
            <a:r>
              <a:rPr lang="ru-RU" sz="3600" dirty="0" smtClean="0"/>
              <a:t>абзац-</a:t>
            </a:r>
            <a:r>
              <a:rPr lang="ru-RU" sz="3600" dirty="0" err="1" smtClean="0"/>
              <a:t>моето</a:t>
            </a:r>
            <a:r>
              <a:rPr lang="ru-RU" sz="3600" dirty="0" smtClean="0"/>
              <a:t> любимо стихотворение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890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5664"/>
            <a:ext cx="7632848" cy="644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3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24799"/>
            <a:ext cx="5400600" cy="676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1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6. Задачи и упражнения.</a:t>
            </a:r>
            <a:endParaRPr lang="bg-BG" b="1" dirty="0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quarter" idx="1"/>
          </p:nvPr>
        </p:nvSpPr>
        <p:spPr>
          <a:xfrm>
            <a:off x="300251" y="2279176"/>
            <a:ext cx="8420667" cy="4194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4000" b="1" dirty="0" smtClean="0"/>
              <a:t>Моето любимо стихотворение</a:t>
            </a:r>
            <a:endParaRPr lang="bg-BG" sz="4000" b="1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641445" y="3794078"/>
            <a:ext cx="7569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Отечество любезно, как </a:t>
            </a:r>
            <a:r>
              <a:rPr lang="ru-RU" sz="2800" b="1" dirty="0" err="1"/>
              <a:t>хубаво</a:t>
            </a:r>
            <a:r>
              <a:rPr lang="ru-RU" sz="2800" b="1" dirty="0"/>
              <a:t> си </a:t>
            </a:r>
            <a:r>
              <a:rPr lang="ru-RU" sz="2800" b="1" dirty="0" err="1"/>
              <a:t>ти</a:t>
            </a:r>
            <a:r>
              <a:rPr lang="ru-RU" sz="2800" b="1" dirty="0"/>
              <a:t>!</a:t>
            </a:r>
            <a:endParaRPr lang="bg-BG" sz="2800" b="1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3339932" y="5523510"/>
            <a:ext cx="3032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b="1" dirty="0"/>
              <a:t>Иван Вазов</a:t>
            </a:r>
          </a:p>
        </p:txBody>
      </p:sp>
    </p:spTree>
    <p:extLst>
      <p:ext uri="{BB962C8B-B14F-4D97-AF65-F5344CB8AC3E}">
        <p14:creationId xmlns:p14="http://schemas.microsoft.com/office/powerpoint/2010/main" val="2527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177421" y="1600200"/>
            <a:ext cx="8666327" cy="4873752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sz="2800" b="1" dirty="0"/>
              <a:t>    </a:t>
            </a:r>
            <a:r>
              <a:rPr lang="ru-RU" sz="2800" dirty="0"/>
              <a:t>Отечество любезно, как </a:t>
            </a:r>
            <a:r>
              <a:rPr lang="ru-RU" sz="2800" dirty="0" err="1"/>
              <a:t>хубаво</a:t>
            </a:r>
            <a:r>
              <a:rPr lang="ru-RU" sz="2800" dirty="0"/>
              <a:t> си </a:t>
            </a:r>
            <a:r>
              <a:rPr lang="ru-RU" sz="2800" dirty="0" err="1"/>
              <a:t>ти</a:t>
            </a:r>
            <a:r>
              <a:rPr lang="ru-RU" sz="2800" dirty="0"/>
              <a:t>!</a:t>
            </a:r>
          </a:p>
          <a:p>
            <a:pPr marL="0" indent="0">
              <a:buNone/>
            </a:pPr>
            <a:r>
              <a:rPr lang="ru-RU" sz="2800" dirty="0"/>
              <a:t>    Как чудно се синее </a:t>
            </a:r>
            <a:r>
              <a:rPr lang="ru-RU" sz="2800" dirty="0" err="1"/>
              <a:t>небето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безкрайно</a:t>
            </a:r>
            <a:r>
              <a:rPr lang="ru-RU" sz="2800" dirty="0"/>
              <a:t>!</a:t>
            </a:r>
          </a:p>
          <a:p>
            <a:pPr marL="0" indent="0">
              <a:buNone/>
            </a:pPr>
            <a:r>
              <a:rPr lang="ru-RU" sz="2800" dirty="0"/>
              <a:t>    Как </a:t>
            </a:r>
            <a:r>
              <a:rPr lang="ru-RU" sz="2800" dirty="0" err="1"/>
              <a:t>твоите</a:t>
            </a:r>
            <a:r>
              <a:rPr lang="ru-RU" sz="2800" dirty="0"/>
              <a:t> </a:t>
            </a:r>
            <a:r>
              <a:rPr lang="ru-RU" sz="2800" dirty="0" err="1"/>
              <a:t>картини</a:t>
            </a:r>
            <a:r>
              <a:rPr lang="ru-RU" sz="2800" dirty="0"/>
              <a:t> </a:t>
            </a:r>
            <a:r>
              <a:rPr lang="ru-RU" sz="2800" dirty="0" err="1"/>
              <a:t>меняват</a:t>
            </a:r>
            <a:r>
              <a:rPr lang="ru-RU" sz="2800" dirty="0"/>
              <a:t> се </a:t>
            </a:r>
            <a:r>
              <a:rPr lang="ru-RU" sz="2800" dirty="0" err="1"/>
              <a:t>омайно</a:t>
            </a:r>
            <a:r>
              <a:rPr lang="ru-RU" sz="2800" dirty="0"/>
              <a:t>!</a:t>
            </a:r>
          </a:p>
          <a:p>
            <a:pPr marL="0" indent="0">
              <a:buNone/>
            </a:pPr>
            <a:r>
              <a:rPr lang="ru-RU" sz="2800" dirty="0"/>
              <a:t>    При </a:t>
            </a:r>
            <a:r>
              <a:rPr lang="ru-RU" sz="2800" dirty="0" err="1"/>
              <a:t>всеки</a:t>
            </a:r>
            <a:r>
              <a:rPr lang="ru-RU" sz="2800" dirty="0"/>
              <a:t> </a:t>
            </a:r>
            <a:r>
              <a:rPr lang="ru-RU" sz="2800" dirty="0" err="1"/>
              <a:t>поглед</a:t>
            </a:r>
            <a:r>
              <a:rPr lang="ru-RU" sz="2800" dirty="0"/>
              <a:t> нови, </a:t>
            </a:r>
            <a:r>
              <a:rPr lang="ru-RU" sz="2800" dirty="0" err="1"/>
              <a:t>по-нови</a:t>
            </a:r>
            <a:r>
              <a:rPr lang="ru-RU" sz="2800" dirty="0"/>
              <a:t> </a:t>
            </a:r>
            <a:r>
              <a:rPr lang="ru-RU" sz="2800" dirty="0" err="1"/>
              <a:t>красоти</a:t>
            </a:r>
            <a:r>
              <a:rPr lang="ru-RU" sz="2800" dirty="0"/>
              <a:t>:</a:t>
            </a:r>
          </a:p>
          <a:p>
            <a:pPr marL="0" indent="0">
              <a:buNone/>
            </a:pPr>
            <a:r>
              <a:rPr lang="ru-RU" sz="2800" dirty="0"/>
              <a:t>    тук весели </a:t>
            </a:r>
            <a:r>
              <a:rPr lang="ru-RU" sz="2800" dirty="0" err="1"/>
              <a:t>долини</a:t>
            </a:r>
            <a:r>
              <a:rPr lang="ru-RU" sz="2800" dirty="0"/>
              <a:t>, там </a:t>
            </a:r>
            <a:r>
              <a:rPr lang="ru-RU" sz="2800" dirty="0" err="1"/>
              <a:t>планини</a:t>
            </a:r>
            <a:r>
              <a:rPr lang="ru-RU" sz="2800" dirty="0"/>
              <a:t> </a:t>
            </a:r>
            <a:r>
              <a:rPr lang="ru-RU" sz="2800" dirty="0" err="1"/>
              <a:t>гиганти</a:t>
            </a:r>
            <a:r>
              <a:rPr lang="ru-RU" sz="2800" dirty="0"/>
              <a:t>,</a:t>
            </a:r>
          </a:p>
          <a:p>
            <a:pPr marL="0" indent="0">
              <a:buNone/>
            </a:pPr>
            <a:r>
              <a:rPr lang="ru-RU" sz="2800" dirty="0"/>
              <a:t>    </a:t>
            </a:r>
            <a:r>
              <a:rPr lang="ru-RU" sz="2800" dirty="0" err="1"/>
              <a:t>земята</a:t>
            </a:r>
            <a:r>
              <a:rPr lang="ru-RU" sz="2800" dirty="0"/>
              <a:t> </a:t>
            </a:r>
            <a:r>
              <a:rPr lang="ru-RU" sz="2800" dirty="0" err="1"/>
              <a:t>пълна</a:t>
            </a:r>
            <a:r>
              <a:rPr lang="ru-RU" sz="2800" dirty="0"/>
              <a:t> с цвете, </a:t>
            </a:r>
            <a:r>
              <a:rPr lang="ru-RU" sz="2800" dirty="0" err="1"/>
              <a:t>небето</a:t>
            </a:r>
            <a:r>
              <a:rPr lang="ru-RU" sz="2800" dirty="0"/>
              <a:t> </a:t>
            </a:r>
            <a:r>
              <a:rPr lang="ru-RU" sz="2800" dirty="0" err="1"/>
              <a:t>със</a:t>
            </a:r>
            <a:r>
              <a:rPr lang="ru-RU" sz="2800" dirty="0"/>
              <a:t> </a:t>
            </a:r>
            <a:r>
              <a:rPr lang="ru-RU" sz="2800" dirty="0" err="1"/>
              <a:t>брилянти</a:t>
            </a:r>
            <a:r>
              <a:rPr lang="ru-RU" sz="2800" dirty="0"/>
              <a:t>...</a:t>
            </a:r>
          </a:p>
          <a:p>
            <a:pPr marL="0" indent="0">
              <a:buNone/>
            </a:pPr>
            <a:r>
              <a:rPr lang="ru-RU" sz="2800" dirty="0"/>
              <a:t>    Отечество любезно, как </a:t>
            </a:r>
            <a:r>
              <a:rPr lang="ru-RU" sz="2800" dirty="0" err="1"/>
              <a:t>хубаво</a:t>
            </a:r>
            <a:r>
              <a:rPr lang="ru-RU" sz="2800" dirty="0"/>
              <a:t> си </a:t>
            </a:r>
            <a:r>
              <a:rPr lang="ru-RU" sz="2800" dirty="0" err="1"/>
              <a:t>ти</a:t>
            </a:r>
            <a:r>
              <a:rPr lang="ru-RU" sz="2800" dirty="0"/>
              <a:t>!</a:t>
            </a:r>
          </a:p>
          <a:p>
            <a:pPr marL="0" indent="0">
              <a:buNone/>
            </a:pP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1210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199" y="1774208"/>
            <a:ext cx="7922525" cy="46997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sz="3200" dirty="0" smtClean="0"/>
              <a:t>Коя </a:t>
            </a:r>
            <a:r>
              <a:rPr lang="ru-RU" sz="3200" dirty="0" err="1"/>
              <a:t>земя</a:t>
            </a:r>
            <a:r>
              <a:rPr lang="ru-RU" sz="3200" dirty="0"/>
              <a:t> от </a:t>
            </a:r>
            <a:r>
              <a:rPr lang="ru-RU" sz="3200" dirty="0" err="1"/>
              <a:t>теб</a:t>
            </a:r>
            <a:r>
              <a:rPr lang="ru-RU" sz="3200" dirty="0"/>
              <a:t> е </a:t>
            </a:r>
            <a:r>
              <a:rPr lang="ru-RU" sz="3200" dirty="0" err="1"/>
              <a:t>по-пъстра</a:t>
            </a:r>
            <a:r>
              <a:rPr lang="ru-RU" sz="3200" dirty="0"/>
              <a:t>, </a:t>
            </a:r>
            <a:r>
              <a:rPr lang="ru-RU" sz="3200" dirty="0" err="1"/>
              <a:t>по-богата</a:t>
            </a:r>
            <a:r>
              <a:rPr lang="ru-RU" sz="3200" dirty="0"/>
              <a:t>?</a:t>
            </a:r>
          </a:p>
          <a:p>
            <a:pPr marL="0" indent="0">
              <a:buNone/>
            </a:pPr>
            <a:r>
              <a:rPr lang="ru-RU" sz="3200" dirty="0"/>
              <a:t>    </a:t>
            </a:r>
            <a:r>
              <a:rPr lang="ru-RU" sz="3200" dirty="0" err="1"/>
              <a:t>Ти</a:t>
            </a:r>
            <a:r>
              <a:rPr lang="ru-RU" sz="3200" dirty="0"/>
              <a:t> </a:t>
            </a:r>
            <a:r>
              <a:rPr lang="ru-RU" sz="3200" dirty="0" err="1"/>
              <a:t>сбираш</a:t>
            </a:r>
            <a:r>
              <a:rPr lang="ru-RU" sz="3200" dirty="0"/>
              <a:t> в </a:t>
            </a:r>
            <a:r>
              <a:rPr lang="ru-RU" sz="3200" dirty="0" err="1"/>
              <a:t>едно</a:t>
            </a:r>
            <a:r>
              <a:rPr lang="ru-RU" sz="3200" dirty="0"/>
              <a:t> </a:t>
            </a:r>
            <a:r>
              <a:rPr lang="ru-RU" sz="3200" dirty="0" err="1"/>
              <a:t>всички</a:t>
            </a:r>
            <a:r>
              <a:rPr lang="ru-RU" sz="3200" dirty="0"/>
              <a:t> блага и </a:t>
            </a:r>
            <a:r>
              <a:rPr lang="ru-RU" sz="3200" dirty="0" err="1"/>
              <a:t>дарове</a:t>
            </a:r>
            <a:r>
              <a:rPr lang="ru-RU" sz="3200" dirty="0"/>
              <a:t>:</a:t>
            </a:r>
          </a:p>
          <a:p>
            <a:pPr marL="0" indent="0">
              <a:buNone/>
            </a:pPr>
            <a:r>
              <a:rPr lang="ru-RU" sz="3200" dirty="0"/>
              <a:t>    </a:t>
            </a:r>
            <a:r>
              <a:rPr lang="ru-RU" sz="3200" dirty="0" err="1"/>
              <a:t>хляб</a:t>
            </a:r>
            <a:r>
              <a:rPr lang="ru-RU" sz="3200" dirty="0"/>
              <a:t>, свила, </a:t>
            </a:r>
            <a:r>
              <a:rPr lang="ru-RU" sz="3200" dirty="0" err="1"/>
              <a:t>рози</a:t>
            </a:r>
            <a:r>
              <a:rPr lang="ru-RU" sz="3200" dirty="0"/>
              <a:t>, нектар, цветя и </a:t>
            </a:r>
            <a:r>
              <a:rPr lang="ru-RU" sz="3200" dirty="0" err="1"/>
              <a:t>плодове</a:t>
            </a:r>
            <a:r>
              <a:rPr lang="ru-RU" sz="3200" dirty="0"/>
              <a:t>,</a:t>
            </a:r>
          </a:p>
          <a:p>
            <a:pPr marL="0" indent="0">
              <a:buNone/>
            </a:pPr>
            <a:r>
              <a:rPr lang="ru-RU" sz="3200" dirty="0"/>
              <a:t>    на </a:t>
            </a:r>
            <a:r>
              <a:rPr lang="ru-RU" sz="3200" dirty="0" err="1"/>
              <a:t>Изтокът</a:t>
            </a:r>
            <a:r>
              <a:rPr lang="ru-RU" sz="3200" dirty="0"/>
              <a:t> </a:t>
            </a:r>
            <a:r>
              <a:rPr lang="ru-RU" sz="3200" dirty="0" err="1"/>
              <a:t>светлика</a:t>
            </a:r>
            <a:r>
              <a:rPr lang="ru-RU" sz="3200" dirty="0"/>
              <a:t>, на </a:t>
            </a:r>
            <a:r>
              <a:rPr lang="ru-RU" sz="3200" dirty="0" err="1"/>
              <a:t>Югът</a:t>
            </a:r>
            <a:r>
              <a:rPr lang="ru-RU" sz="3200" dirty="0"/>
              <a:t> аромата;</a:t>
            </a:r>
          </a:p>
          <a:p>
            <a:pPr marL="0" indent="0">
              <a:buNone/>
            </a:pPr>
            <a:r>
              <a:rPr lang="ru-RU" sz="3200" dirty="0"/>
              <a:t>    горите </a:t>
            </a:r>
            <a:r>
              <a:rPr lang="ru-RU" sz="3200" dirty="0" err="1"/>
              <a:t>ти</a:t>
            </a:r>
            <a:r>
              <a:rPr lang="ru-RU" sz="3200" dirty="0"/>
              <a:t> </a:t>
            </a:r>
            <a:r>
              <a:rPr lang="ru-RU" sz="3200" dirty="0" err="1"/>
              <a:t>са</a:t>
            </a:r>
            <a:r>
              <a:rPr lang="ru-RU" sz="3200" dirty="0"/>
              <a:t> </a:t>
            </a:r>
            <a:r>
              <a:rPr lang="ru-RU" sz="3200" dirty="0" err="1"/>
              <a:t>пълни</a:t>
            </a:r>
            <a:r>
              <a:rPr lang="ru-RU" sz="3200" dirty="0"/>
              <a:t> с </a:t>
            </a:r>
            <a:r>
              <a:rPr lang="ru-RU" sz="3200" dirty="0" err="1"/>
              <a:t>хармония</a:t>
            </a:r>
            <a:r>
              <a:rPr lang="ru-RU" sz="3200" dirty="0"/>
              <a:t> и хлад,</a:t>
            </a:r>
          </a:p>
          <a:p>
            <a:pPr marL="0" indent="0">
              <a:buNone/>
            </a:pPr>
            <a:r>
              <a:rPr lang="ru-RU" sz="3200" dirty="0"/>
              <a:t>    </a:t>
            </a:r>
            <a:r>
              <a:rPr lang="ru-RU" sz="3200" dirty="0" err="1"/>
              <a:t>долините</a:t>
            </a:r>
            <a:r>
              <a:rPr lang="ru-RU" sz="3200" dirty="0"/>
              <a:t> с </a:t>
            </a:r>
            <a:r>
              <a:rPr lang="ru-RU" sz="3200" dirty="0" err="1"/>
              <a:t>трендафил</a:t>
            </a:r>
            <a:r>
              <a:rPr lang="ru-RU" sz="3200" dirty="0"/>
              <a:t>, </a:t>
            </a:r>
            <a:r>
              <a:rPr lang="ru-RU" sz="3200" dirty="0" err="1"/>
              <a:t>гърдите</a:t>
            </a:r>
            <a:r>
              <a:rPr lang="ru-RU" sz="3200" dirty="0"/>
              <a:t> с </a:t>
            </a:r>
            <a:r>
              <a:rPr lang="ru-RU" sz="3200" dirty="0" err="1"/>
              <a:t>благодат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r>
              <a:rPr lang="ru-RU" sz="3200" dirty="0"/>
              <a:t>    Коя </a:t>
            </a:r>
            <a:r>
              <a:rPr lang="ru-RU" sz="3200" dirty="0" err="1"/>
              <a:t>земя</a:t>
            </a:r>
            <a:r>
              <a:rPr lang="ru-RU" sz="3200" dirty="0"/>
              <a:t> от </a:t>
            </a:r>
            <a:r>
              <a:rPr lang="ru-RU" sz="3200" dirty="0" err="1"/>
              <a:t>теб</a:t>
            </a:r>
            <a:r>
              <a:rPr lang="ru-RU" sz="3200" dirty="0"/>
              <a:t> е </a:t>
            </a:r>
            <a:r>
              <a:rPr lang="ru-RU" sz="3200" dirty="0" err="1"/>
              <a:t>по-пъстра</a:t>
            </a:r>
            <a:r>
              <a:rPr lang="ru-RU" sz="3200" dirty="0"/>
              <a:t>, </a:t>
            </a:r>
            <a:r>
              <a:rPr lang="ru-RU" sz="3200" dirty="0" err="1"/>
              <a:t>по-богата</a:t>
            </a:r>
            <a:r>
              <a:rPr lang="ru-RU" sz="3200" dirty="0"/>
              <a:t>?</a:t>
            </a:r>
          </a:p>
          <a:p>
            <a:pPr marL="0" indent="0">
              <a:buNone/>
            </a:pPr>
            <a:r>
              <a:rPr lang="ru-RU" sz="3200" dirty="0"/>
              <a:t>	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4178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1. Основни понятия и правила при компютърна обработка на текстове.</a:t>
            </a:r>
            <a:endParaRPr lang="bg-B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496944" cy="509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35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1. </a:t>
            </a:r>
            <a:r>
              <a:rPr lang="ru-RU" b="1" dirty="0" err="1"/>
              <a:t>Основни</a:t>
            </a:r>
            <a:r>
              <a:rPr lang="ru-RU" b="1" dirty="0"/>
              <a:t> понятия и правила при </a:t>
            </a:r>
            <a:r>
              <a:rPr lang="ru-RU" b="1" dirty="0" err="1"/>
              <a:t>компютърна</a:t>
            </a:r>
            <a:r>
              <a:rPr lang="ru-RU" b="1" dirty="0"/>
              <a:t> обработка на </a:t>
            </a:r>
            <a:r>
              <a:rPr lang="ru-RU" b="1" dirty="0" err="1"/>
              <a:t>текстове</a:t>
            </a:r>
            <a:r>
              <a:rPr lang="ru-RU" b="1" dirty="0"/>
              <a:t>.</a:t>
            </a:r>
            <a:endParaRPr lang="bg-B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7539"/>
            <a:ext cx="8424936" cy="531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1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2. </a:t>
            </a:r>
            <a:r>
              <a:rPr lang="bg-BG" b="1" dirty="0"/>
              <a:t>Ф</a:t>
            </a:r>
            <a:r>
              <a:rPr lang="bg-BG" b="1" dirty="0" smtClean="0"/>
              <a:t>орматиране </a:t>
            </a:r>
            <a:r>
              <a:rPr lang="bg-BG" b="1" dirty="0" smtClean="0"/>
              <a:t>на символи.</a:t>
            </a:r>
            <a:endParaRPr lang="bg-BG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897"/>
            <a:ext cx="84867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6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2. </a:t>
            </a:r>
            <a:r>
              <a:rPr lang="ru-RU" b="1" dirty="0" err="1"/>
              <a:t>Ф</a:t>
            </a:r>
            <a:r>
              <a:rPr lang="ru-RU" b="1" dirty="0" err="1" smtClean="0"/>
              <a:t>орматиране</a:t>
            </a:r>
            <a:r>
              <a:rPr lang="ru-RU" b="1" dirty="0" smtClean="0"/>
              <a:t> </a:t>
            </a:r>
            <a:r>
              <a:rPr lang="ru-RU" b="1" dirty="0"/>
              <a:t>на </a:t>
            </a:r>
            <a:r>
              <a:rPr lang="ru-RU" b="1" dirty="0" err="1"/>
              <a:t>символи</a:t>
            </a:r>
            <a:r>
              <a:rPr lang="ru-RU" b="1" dirty="0"/>
              <a:t>.</a:t>
            </a:r>
            <a:endParaRPr lang="bg-BG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9408"/>
            <a:ext cx="84249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0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3</a:t>
            </a:r>
            <a:r>
              <a:rPr lang="bg-BG" b="1" dirty="0" smtClean="0"/>
              <a:t>. </a:t>
            </a:r>
            <a:r>
              <a:rPr lang="bg-BG" b="1" dirty="0" smtClean="0"/>
              <a:t>Форматиране на абзац.</a:t>
            </a:r>
            <a:endParaRPr lang="bg-BG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1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3</a:t>
            </a:r>
            <a:r>
              <a:rPr lang="bg-BG" b="1" dirty="0" smtClean="0"/>
              <a:t>. </a:t>
            </a:r>
            <a:r>
              <a:rPr lang="bg-BG" b="1" dirty="0"/>
              <a:t>Форматиране на абзац.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2" y="1484784"/>
            <a:ext cx="8496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5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3</a:t>
            </a:r>
            <a:r>
              <a:rPr lang="bg-BG" b="1" dirty="0" smtClean="0"/>
              <a:t>. </a:t>
            </a:r>
            <a:r>
              <a:rPr lang="bg-BG" b="1" dirty="0"/>
              <a:t>Форматиране на абзац.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2"/>
            <a:ext cx="7487732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34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/>
              <a:t>4</a:t>
            </a:r>
            <a:r>
              <a:rPr lang="bg-BG" b="1" dirty="0" smtClean="0"/>
              <a:t>. </a:t>
            </a:r>
            <a:r>
              <a:rPr lang="bg-BG" b="1" dirty="0" smtClean="0"/>
              <a:t>Отстъп.</a:t>
            </a:r>
            <a:endParaRPr lang="bg-BG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6" y="1602475"/>
            <a:ext cx="84391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20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искани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Изискани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искани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</TotalTime>
  <Words>219</Words>
  <Application>Microsoft Office PowerPoint</Application>
  <PresentationFormat>Презентация на цял екран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Изискани</vt:lpstr>
      <vt:lpstr>Форматиране на текст на ниво абзац-моето любимо стихотворение</vt:lpstr>
      <vt:lpstr>1. Основни понятия и правила при компютърна обработка на текстове.</vt:lpstr>
      <vt:lpstr>1. Основни понятия и правила при компютърна обработка на текстове.</vt:lpstr>
      <vt:lpstr>2. Форматиране на символи.</vt:lpstr>
      <vt:lpstr>2. Форматиране на символи.</vt:lpstr>
      <vt:lpstr>3. Форматиране на абзац.</vt:lpstr>
      <vt:lpstr>3. Форматиране на абзац.</vt:lpstr>
      <vt:lpstr>3. Форматиране на абзац.</vt:lpstr>
      <vt:lpstr>4. Отстъп.</vt:lpstr>
      <vt:lpstr>Презентация на PowerPoint</vt:lpstr>
      <vt:lpstr>Презентация на PowerPoint</vt:lpstr>
      <vt:lpstr>6. Задачи и упражнения.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Форматиране на текст на ниво символи и на ниво абзац</dc:title>
  <dc:creator>My</dc:creator>
  <cp:lastModifiedBy>gyulf</cp:lastModifiedBy>
  <cp:revision>12</cp:revision>
  <dcterms:created xsi:type="dcterms:W3CDTF">2021-02-22T17:20:26Z</dcterms:created>
  <dcterms:modified xsi:type="dcterms:W3CDTF">2022-04-18T19:53:04Z</dcterms:modified>
</cp:coreProperties>
</file>