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лавие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9" name="Подзаглавие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bg-BG" smtClean="0"/>
              <a:t>Щракнете за редакция стил подзагл. обр.</a:t>
            </a:r>
            <a:endParaRPr kumimoji="0" lang="en-US"/>
          </a:p>
        </p:txBody>
      </p:sp>
      <p:sp>
        <p:nvSpPr>
          <p:cNvPr id="28" name="Контейнер за 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0A9860F-CD4F-4758-AF86-D339AABE3A83}" type="datetimeFigureOut">
              <a:rPr lang="bg-BG" smtClean="0"/>
              <a:t>1.3.2021 г.</a:t>
            </a:fld>
            <a:endParaRPr lang="bg-BG"/>
          </a:p>
        </p:txBody>
      </p:sp>
      <p:sp>
        <p:nvSpPr>
          <p:cNvPr id="17" name="Контейнер за долния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bg-BG"/>
          </a:p>
        </p:txBody>
      </p:sp>
      <p:sp>
        <p:nvSpPr>
          <p:cNvPr id="10" name="Правоъгъл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авоъгъл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авоъгъл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авоъгъл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аво съединение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аво съединение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аво съединение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аво съединение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аво съединение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аво съединение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авоъгъл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Контейнер за номер на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E75E89B-43D6-41E4-8F1C-D2252F851A4D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860F-CD4F-4758-AF86-D339AABE3A83}" type="datetimeFigureOut">
              <a:rPr lang="bg-BG" smtClean="0"/>
              <a:t>1.3.2021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E89B-43D6-41E4-8F1C-D2252F851A4D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860F-CD4F-4758-AF86-D339AABE3A83}" type="datetimeFigureOut">
              <a:rPr lang="bg-BG" smtClean="0"/>
              <a:t>1.3.2021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E89B-43D6-41E4-8F1C-D2252F851A4D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8" name="Контейнер за съдържани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0A9860F-CD4F-4758-AF86-D339AABE3A83}" type="datetimeFigureOut">
              <a:rPr lang="bg-BG" smtClean="0"/>
              <a:t>1.3.2021 г.</a:t>
            </a:fld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E75E89B-43D6-41E4-8F1C-D2252F851A4D}" type="slidenum">
              <a:rPr lang="bg-BG" smtClean="0"/>
              <a:t>‹#›</a:t>
            </a:fld>
            <a:endParaRPr lang="bg-BG"/>
          </a:p>
        </p:txBody>
      </p:sp>
      <p:sp>
        <p:nvSpPr>
          <p:cNvPr id="10" name="Контейнер за долния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лавка на секция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0A9860F-CD4F-4758-AF86-D339AABE3A83}" type="datetimeFigureOut">
              <a:rPr lang="bg-BG" smtClean="0"/>
              <a:t>1.3.2021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bg-BG"/>
          </a:p>
        </p:txBody>
      </p:sp>
      <p:sp>
        <p:nvSpPr>
          <p:cNvPr id="9" name="Правоъгъл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авоъгъл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авоъгъл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авоъгъл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аво съединение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аво съединение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аво съединение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аво съединение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аво съединение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авоъгъл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аво съединение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E75E89B-43D6-41E4-8F1C-D2252F851A4D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860F-CD4F-4758-AF86-D339AABE3A83}" type="datetimeFigureOut">
              <a:rPr lang="bg-BG" smtClean="0"/>
              <a:t>1.3.2021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E89B-43D6-41E4-8F1C-D2252F851A4D}" type="slidenum">
              <a:rPr lang="bg-BG" smtClean="0"/>
              <a:t>‹#›</a:t>
            </a:fld>
            <a:endParaRPr lang="bg-BG"/>
          </a:p>
        </p:txBody>
      </p:sp>
      <p:sp>
        <p:nvSpPr>
          <p:cNvPr id="9" name="Контейнер за съдържани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1" name="Контейнер за съдържани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860F-CD4F-4758-AF86-D339AABE3A83}" type="datetimeFigureOut">
              <a:rPr lang="bg-BG" smtClean="0"/>
              <a:t>1.3.2021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E89B-43D6-41E4-8F1C-D2252F851A4D}" type="slidenum">
              <a:rPr lang="bg-BG" smtClean="0"/>
              <a:t>‹#›</a:t>
            </a:fld>
            <a:endParaRPr lang="bg-BG"/>
          </a:p>
        </p:txBody>
      </p:sp>
      <p:sp>
        <p:nvSpPr>
          <p:cNvPr id="11" name="Контейнер за съдържани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3" name="Контейнер за съдържани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2" name="Текстов контейне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14" name="Текстов контейне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6" name="Контейнер за 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0A9860F-CD4F-4758-AF86-D339AABE3A83}" type="datetimeFigureOut">
              <a:rPr lang="bg-BG" smtClean="0"/>
              <a:t>1.3.2021 г.</a:t>
            </a:fld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E75E89B-43D6-41E4-8F1C-D2252F851A4D}" type="slidenum">
              <a:rPr lang="bg-BG" smtClean="0"/>
              <a:t>‹#›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9860F-CD4F-4758-AF86-D339AABE3A83}" type="datetimeFigureOut">
              <a:rPr lang="bg-BG" smtClean="0"/>
              <a:t>1.3.2021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5E89B-43D6-41E4-8F1C-D2252F851A4D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Съдържание с надпис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аво съединение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8" name="Право съединение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аво съединение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аво съединение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авоъгъл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аво съединение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Контейнер за съдържани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21" name="Контейнер за 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0A9860F-CD4F-4758-AF86-D339AABE3A83}" type="datetimeFigureOut">
              <a:rPr lang="bg-BG" smtClean="0"/>
              <a:t>1.3.2021 г.</a:t>
            </a:fld>
            <a:endParaRPr lang="bg-BG"/>
          </a:p>
        </p:txBody>
      </p:sp>
      <p:sp>
        <p:nvSpPr>
          <p:cNvPr id="22" name="Контейнер за номер на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E75E89B-43D6-41E4-8F1C-D2252F851A4D}" type="slidenum">
              <a:rPr lang="bg-BG" smtClean="0"/>
              <a:t>‹#›</a:t>
            </a:fld>
            <a:endParaRPr lang="bg-BG"/>
          </a:p>
        </p:txBody>
      </p:sp>
      <p:sp>
        <p:nvSpPr>
          <p:cNvPr id="23" name="Контейнер за долния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аво съединение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bg-BG" smtClean="0"/>
              <a:t>Щракнете върху иконата, за да добавите картина</a:t>
            </a:r>
            <a:endParaRPr kumimoji="0" lang="en-US" dirty="0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10" name="Право съединение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авоъгъл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аво съединение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аво съединение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аво съединение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Контейнер за 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0A9860F-CD4F-4758-AF86-D339AABE3A83}" type="datetimeFigureOut">
              <a:rPr lang="bg-BG" smtClean="0"/>
              <a:t>1.3.2021 г.</a:t>
            </a:fld>
            <a:endParaRPr lang="bg-BG"/>
          </a:p>
        </p:txBody>
      </p:sp>
      <p:sp>
        <p:nvSpPr>
          <p:cNvPr id="18" name="Контейнер за номер на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E75E89B-43D6-41E4-8F1C-D2252F851A4D}" type="slidenum">
              <a:rPr lang="bg-BG" smtClean="0"/>
              <a:t>‹#›</a:t>
            </a:fld>
            <a:endParaRPr lang="bg-BG"/>
          </a:p>
        </p:txBody>
      </p:sp>
      <p:sp>
        <p:nvSpPr>
          <p:cNvPr id="21" name="Контейнер за долния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аво съединение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Контейнер за заглавие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13" name="Текстов контейне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kumimoji="0" lang="bg-BG" smtClean="0"/>
              <a:t>Второ ниво</a:t>
            </a:r>
          </a:p>
          <a:p>
            <a:pPr lvl="2" eaLnBrk="1" latinLnBrk="0" hangingPunct="1"/>
            <a:r>
              <a:rPr kumimoji="0" lang="bg-BG" smtClean="0"/>
              <a:t>Трето ниво</a:t>
            </a:r>
          </a:p>
          <a:p>
            <a:pPr lvl="3" eaLnBrk="1" latinLnBrk="0" hangingPunct="1"/>
            <a:r>
              <a:rPr kumimoji="0" lang="bg-BG" smtClean="0"/>
              <a:t>Четвърто ниво</a:t>
            </a:r>
          </a:p>
          <a:p>
            <a:pPr lvl="4" eaLnBrk="1" latinLnBrk="0" hangingPunct="1"/>
            <a:r>
              <a:rPr kumimoji="0" lang="bg-BG" smtClean="0"/>
              <a:t>Пето ниво</a:t>
            </a:r>
            <a:endParaRPr kumimoji="0" lang="en-US"/>
          </a:p>
        </p:txBody>
      </p:sp>
      <p:sp>
        <p:nvSpPr>
          <p:cNvPr id="14" name="Контейнер за 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0A9860F-CD4F-4758-AF86-D339AABE3A83}" type="datetimeFigureOut">
              <a:rPr lang="bg-BG" smtClean="0"/>
              <a:t>1.3.2021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7" name="Право съединение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аво съединение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авоъгъл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аво съединение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Контейнер за номер на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E75E89B-43D6-41E4-8F1C-D2252F851A4D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2267744" y="1772816"/>
            <a:ext cx="6172200" cy="1894362"/>
          </a:xfrm>
        </p:spPr>
        <p:txBody>
          <a:bodyPr>
            <a:noAutofit/>
          </a:bodyPr>
          <a:lstStyle/>
          <a:p>
            <a:pPr algn="ctr"/>
            <a:r>
              <a:rPr lang="ru-RU" sz="4000" dirty="0" err="1" smtClean="0"/>
              <a:t>Форматиране</a:t>
            </a:r>
            <a:r>
              <a:rPr lang="ru-RU" sz="4000" dirty="0" smtClean="0"/>
              <a:t> на текстов документ (упражнение)</a:t>
            </a:r>
            <a:endParaRPr lang="bg-BG" sz="4000" dirty="0"/>
          </a:p>
        </p:txBody>
      </p:sp>
    </p:spTree>
    <p:extLst>
      <p:ext uri="{BB962C8B-B14F-4D97-AF65-F5344CB8AC3E}">
        <p14:creationId xmlns:p14="http://schemas.microsoft.com/office/powerpoint/2010/main" val="6479765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/>
          <a:lstStyle/>
          <a:p>
            <a:pPr algn="ctr"/>
            <a:r>
              <a:rPr lang="en-US" b="1" dirty="0" smtClean="0"/>
              <a:t>1</a:t>
            </a:r>
            <a:r>
              <a:rPr lang="bg-BG" b="1" dirty="0" smtClean="0"/>
              <a:t>. Форматиране на компютърен текст.</a:t>
            </a:r>
            <a:endParaRPr lang="bg-BG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10" y="1412776"/>
            <a:ext cx="7281650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0573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лавие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b="1" dirty="0" smtClean="0"/>
              <a:t>2. Задачи и упражнение.</a:t>
            </a:r>
            <a:endParaRPr lang="bg-BG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72816"/>
            <a:ext cx="8350905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38033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638" y="188640"/>
            <a:ext cx="8352928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638" y="1993032"/>
            <a:ext cx="8438584" cy="4532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1488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284984"/>
            <a:ext cx="3621148" cy="3222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8568952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1980" y="3284984"/>
            <a:ext cx="3794745" cy="3235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2994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2370"/>
            <a:ext cx="8496944" cy="2176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564904"/>
            <a:ext cx="3901405" cy="4157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76908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искани">
  <a:themeElements>
    <a:clrScheme name="Изискани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Изискани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зискани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</TotalTime>
  <Words>20</Words>
  <Application>Microsoft Office PowerPoint</Application>
  <PresentationFormat>Презентация на цял екран (4:3)</PresentationFormat>
  <Paragraphs>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6</vt:i4>
      </vt:variant>
    </vt:vector>
  </HeadingPairs>
  <TitlesOfParts>
    <vt:vector size="7" baseType="lpstr">
      <vt:lpstr>Изискани</vt:lpstr>
      <vt:lpstr>Форматиране на текстов документ (упражнение)</vt:lpstr>
      <vt:lpstr>1. Форматиране на компютърен текст.</vt:lpstr>
      <vt:lpstr>2. Задачи и упражнение.</vt:lpstr>
      <vt:lpstr>Презентация на PowerPoint</vt:lpstr>
      <vt:lpstr>Презентация на PowerPoint</vt:lpstr>
      <vt:lpstr>Презентация на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Форматиране на текстов документ (упражнение)</dc:title>
  <dc:creator>My</dc:creator>
  <cp:lastModifiedBy>My</cp:lastModifiedBy>
  <cp:revision>3</cp:revision>
  <dcterms:created xsi:type="dcterms:W3CDTF">2021-03-01T16:39:38Z</dcterms:created>
  <dcterms:modified xsi:type="dcterms:W3CDTF">2021-03-01T17:03:10Z</dcterms:modified>
</cp:coreProperties>
</file>