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0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41E359-42B2-4E4E-95E8-28795A282A36}" type="datetimeFigureOut">
              <a:rPr lang="bg-BG" smtClean="0"/>
              <a:t>24.3.2021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5BC190-3F87-4B66-8212-65C89AB6E70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Средства за </a:t>
            </a:r>
            <a:r>
              <a:rPr lang="ru-RU" dirty="0" err="1" smtClean="0"/>
              <a:t>комуникация</a:t>
            </a:r>
            <a:r>
              <a:rPr lang="ru-RU" dirty="0" smtClean="0"/>
              <a:t> в </a:t>
            </a:r>
            <a:r>
              <a:rPr lang="ru-RU" dirty="0" err="1" smtClean="0"/>
              <a:t>реално</a:t>
            </a:r>
            <a:r>
              <a:rPr lang="ru-RU" dirty="0" smtClean="0"/>
              <a:t> </a:t>
            </a:r>
            <a:r>
              <a:rPr lang="ru-RU" dirty="0" err="1" smtClean="0"/>
              <a:t>време</a:t>
            </a:r>
            <a:r>
              <a:rPr lang="ru-RU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Правила за </a:t>
            </a:r>
            <a:r>
              <a:rPr lang="ru-RU" dirty="0" err="1" smtClean="0"/>
              <a:t>сигурност</a:t>
            </a:r>
            <a:r>
              <a:rPr lang="ru-RU" dirty="0" smtClean="0"/>
              <a:t> на </a:t>
            </a:r>
            <a:r>
              <a:rPr lang="ru-RU" dirty="0" err="1" smtClean="0"/>
              <a:t>децата</a:t>
            </a:r>
            <a:r>
              <a:rPr lang="ru-RU" dirty="0" smtClean="0"/>
              <a:t> в интернет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923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2" y="260648"/>
            <a:ext cx="836937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56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36671" cy="442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9573"/>
            <a:ext cx="3240360" cy="495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1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2" y="332656"/>
            <a:ext cx="8415971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8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664970" cy="61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5. Правила за безопасна работа в интернет.</a:t>
            </a:r>
            <a:endParaRPr lang="bg-BG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95855" cy="530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25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2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5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0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933575"/>
            <a:ext cx="6381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3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1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bg-BG" b="1" dirty="0" smtClean="0"/>
              <a:t>1. Интернет и интегриране на </a:t>
            </a:r>
            <a:r>
              <a:rPr lang="bg-BG" b="1" dirty="0" err="1" smtClean="0"/>
              <a:t>дейнокти</a:t>
            </a:r>
            <a:r>
              <a:rPr lang="bg-BG" b="1" dirty="0" smtClean="0"/>
              <a:t>.</a:t>
            </a:r>
            <a:endParaRPr lang="bg-B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1639"/>
            <a:ext cx="7560840" cy="52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4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1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58"/>
            <a:ext cx="8568952" cy="5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8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7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91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/>
              <a:t>2. Комуникация в реално време.</a:t>
            </a:r>
            <a:endParaRPr lang="bg-BG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" y="1436382"/>
            <a:ext cx="833437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bg-BG" b="1" dirty="0" smtClean="0"/>
              <a:t>3. Услуги за комуникация в реално време.</a:t>
            </a:r>
            <a:endParaRPr lang="bg-BG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4969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8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7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063823" cy="34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2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/>
          <a:lstStyle/>
          <a:p>
            <a:pPr algn="ctr"/>
            <a:r>
              <a:rPr lang="bg-BG" b="1" dirty="0" smtClean="0"/>
              <a:t>4.Основни възможности на програмата </a:t>
            </a:r>
            <a:r>
              <a:rPr lang="en-US" b="1" dirty="0" smtClean="0"/>
              <a:t>Skype</a:t>
            </a:r>
            <a:r>
              <a:rPr lang="bg-BG" b="1" dirty="0" smtClean="0"/>
              <a:t>.</a:t>
            </a:r>
            <a:endParaRPr lang="bg-BG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249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4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0648"/>
            <a:ext cx="861511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9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315"/>
            <a:ext cx="667321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8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47</Words>
  <Application>Microsoft Office PowerPoint</Application>
  <PresentationFormat>Презентация на цял екран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29" baseType="lpstr">
      <vt:lpstr>Изискани</vt:lpstr>
      <vt:lpstr> Средства за комуникация в реално време.  Правила за сигурност на децата в интернет</vt:lpstr>
      <vt:lpstr>1. Интернет и интегриране на дейнокти.</vt:lpstr>
      <vt:lpstr>2. Комуникация в реално време.</vt:lpstr>
      <vt:lpstr>3. Услуги за комуникация в реално време.</vt:lpstr>
      <vt:lpstr>Презентация на PowerPoint</vt:lpstr>
      <vt:lpstr>Презентация на PowerPoint</vt:lpstr>
      <vt:lpstr>4.Основни възможности на програмата Skype.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5. Правила за безопасна работа в интернет.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за комуникация в реално време.  Правила за сигурност на децата в интернет</dc:title>
  <dc:creator>My</dc:creator>
  <cp:lastModifiedBy>My</cp:lastModifiedBy>
  <cp:revision>11</cp:revision>
  <dcterms:created xsi:type="dcterms:W3CDTF">2021-03-24T17:29:23Z</dcterms:created>
  <dcterms:modified xsi:type="dcterms:W3CDTF">2021-03-24T19:51:32Z</dcterms:modified>
</cp:coreProperties>
</file>