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9" r:id="rId12"/>
    <p:sldId id="261" r:id="rId13"/>
    <p:sldId id="271" r:id="rId14"/>
    <p:sldId id="274" r:id="rId15"/>
    <p:sldId id="267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C741C4C-D864-453D-A4EC-86A13CBBFC7E}" type="datetimeFigureOut">
              <a:rPr lang="bg-BG" smtClean="0"/>
              <a:t>18.3.2021 г.</a:t>
            </a:fld>
            <a:endParaRPr lang="bg-BG"/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bg-BG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авоъгъл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авоъгъл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аво съединение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аво съединение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аво съединение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аво съединение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авоъгъл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A2EB67F-2DA3-494A-9858-80B8C858A93B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1C4C-D864-453D-A4EC-86A13CBBFC7E}" type="datetimeFigureOut">
              <a:rPr lang="bg-BG" smtClean="0"/>
              <a:t>18.3.2021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B67F-2DA3-494A-9858-80B8C858A93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1C4C-D864-453D-A4EC-86A13CBBFC7E}" type="datetimeFigureOut">
              <a:rPr lang="bg-BG" smtClean="0"/>
              <a:t>18.3.2021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B67F-2DA3-494A-9858-80B8C858A93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C741C4C-D864-453D-A4EC-86A13CBBFC7E}" type="datetimeFigureOut">
              <a:rPr lang="bg-BG" smtClean="0"/>
              <a:t>18.3.2021 г.</a:t>
            </a:fld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A2EB67F-2DA3-494A-9858-80B8C858A93B}" type="slidenum">
              <a:rPr lang="bg-BG" smtClean="0"/>
              <a:t>‹#›</a:t>
            </a:fld>
            <a:endParaRPr lang="bg-BG"/>
          </a:p>
        </p:txBody>
      </p:sp>
      <p:sp>
        <p:nvSpPr>
          <p:cNvPr id="10" name="Контейнер за долния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C741C4C-D864-453D-A4EC-86A13CBBFC7E}" type="datetimeFigureOut">
              <a:rPr lang="bg-BG" smtClean="0"/>
              <a:t>18.3.2021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bg-BG"/>
          </a:p>
        </p:txBody>
      </p:sp>
      <p:sp>
        <p:nvSpPr>
          <p:cNvPr id="9" name="Правоъгъл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аво съединение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аво съединение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аво съединение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аво съединение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авоъгъл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аво съединение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A2EB67F-2DA3-494A-9858-80B8C858A93B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1C4C-D864-453D-A4EC-86A13CBBFC7E}" type="datetimeFigureOut">
              <a:rPr lang="bg-BG" smtClean="0"/>
              <a:t>18.3.2021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B67F-2DA3-494A-9858-80B8C858A93B}" type="slidenum">
              <a:rPr lang="bg-BG" smtClean="0"/>
              <a:t>‹#›</a:t>
            </a:fld>
            <a:endParaRPr lang="bg-BG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1C4C-D864-453D-A4EC-86A13CBBFC7E}" type="datetimeFigureOut">
              <a:rPr lang="bg-BG" smtClean="0"/>
              <a:t>18.3.2021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B67F-2DA3-494A-9858-80B8C858A93B}" type="slidenum">
              <a:rPr lang="bg-BG" smtClean="0"/>
              <a:t>‹#›</a:t>
            </a:fld>
            <a:endParaRPr lang="bg-BG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3" name="Контейнер за съдържани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2" name="Текстов контейне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4" name="Текстов контейне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6" name="Контейнер за 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C741C4C-D864-453D-A4EC-86A13CBBFC7E}" type="datetimeFigureOut">
              <a:rPr lang="bg-BG" smtClean="0"/>
              <a:t>18.3.2021 г.</a:t>
            </a:fld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A2EB67F-2DA3-494A-9858-80B8C858A93B}" type="slidenum">
              <a:rPr lang="bg-BG" smtClean="0"/>
              <a:t>‹#›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41C4C-D864-453D-A4EC-86A13CBBFC7E}" type="datetimeFigureOut">
              <a:rPr lang="bg-BG" smtClean="0"/>
              <a:t>18.3.2021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EB67F-2DA3-494A-9858-80B8C858A93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аво съединение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8" name="Право съединение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аво съединение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Контейнер за съдържани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1" name="Контейнер за 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C741C4C-D864-453D-A4EC-86A13CBBFC7E}" type="datetimeFigureOut">
              <a:rPr lang="bg-BG" smtClean="0"/>
              <a:t>18.3.2021 г.</a:t>
            </a:fld>
            <a:endParaRPr lang="bg-BG"/>
          </a:p>
        </p:txBody>
      </p:sp>
      <p:sp>
        <p:nvSpPr>
          <p:cNvPr id="22" name="Контейнер за номер на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A2EB67F-2DA3-494A-9858-80B8C858A93B}" type="slidenum">
              <a:rPr lang="bg-BG" smtClean="0"/>
              <a:t>‹#›</a:t>
            </a:fld>
            <a:endParaRPr lang="bg-BG"/>
          </a:p>
        </p:txBody>
      </p:sp>
      <p:sp>
        <p:nvSpPr>
          <p:cNvPr id="23" name="Контейнер за долния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0" name="Право съединение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 съединение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аво съединение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аво съединение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Контейнер за 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C741C4C-D864-453D-A4EC-86A13CBBFC7E}" type="datetimeFigureOut">
              <a:rPr lang="bg-BG" smtClean="0"/>
              <a:t>18.3.2021 г.</a:t>
            </a:fld>
            <a:endParaRPr lang="bg-BG"/>
          </a:p>
        </p:txBody>
      </p:sp>
      <p:sp>
        <p:nvSpPr>
          <p:cNvPr id="18" name="Контейнер за номер на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A2EB67F-2DA3-494A-9858-80B8C858A93B}" type="slidenum">
              <a:rPr lang="bg-BG" smtClean="0"/>
              <a:t>‹#›</a:t>
            </a:fld>
            <a:endParaRPr lang="bg-BG"/>
          </a:p>
        </p:txBody>
      </p:sp>
      <p:sp>
        <p:nvSpPr>
          <p:cNvPr id="21" name="Контейнер за долния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C741C4C-D864-453D-A4EC-86A13CBBFC7E}" type="datetimeFigureOut">
              <a:rPr lang="bg-BG" smtClean="0"/>
              <a:t>18.3.2021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A2EB67F-2DA3-494A-9858-80B8C858A93B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2411760" y="3717032"/>
            <a:ext cx="6172200" cy="1894362"/>
          </a:xfrm>
        </p:spPr>
        <p:txBody>
          <a:bodyPr>
            <a:noAutofit/>
          </a:bodyPr>
          <a:lstStyle/>
          <a:p>
            <a:pPr algn="ctr"/>
            <a:r>
              <a:rPr lang="ru-RU" sz="3600" dirty="0" err="1" smtClean="0">
                <a:solidFill>
                  <a:schemeClr val="tx1"/>
                </a:solidFill>
              </a:rPr>
              <a:t>Същност</a:t>
            </a:r>
            <a:r>
              <a:rPr lang="ru-RU" sz="3600" dirty="0" smtClean="0">
                <a:solidFill>
                  <a:schemeClr val="tx1"/>
                </a:solidFill>
              </a:rPr>
              <a:t> на </a:t>
            </a:r>
            <a:r>
              <a:rPr lang="ru-RU" sz="3600" dirty="0" err="1" smtClean="0">
                <a:solidFill>
                  <a:schemeClr val="tx1"/>
                </a:solidFill>
              </a:rPr>
              <a:t>глобалната</a:t>
            </a:r>
            <a:r>
              <a:rPr lang="ru-RU" sz="3600" dirty="0" smtClean="0">
                <a:solidFill>
                  <a:schemeClr val="tx1"/>
                </a:solidFill>
              </a:rPr>
              <a:t> мрежа интернет. 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ru-RU" sz="3600" dirty="0" err="1" smtClean="0">
                <a:solidFill>
                  <a:schemeClr val="tx1"/>
                </a:solidFill>
              </a:rPr>
              <a:t>Основни</a:t>
            </a:r>
            <a:r>
              <a:rPr lang="ru-RU" sz="3600" dirty="0" smtClean="0">
                <a:solidFill>
                  <a:schemeClr val="tx1"/>
                </a:solidFill>
              </a:rPr>
              <a:t> начини за </a:t>
            </a:r>
            <a:r>
              <a:rPr lang="ru-RU" sz="3600" dirty="0" err="1" smtClean="0">
                <a:solidFill>
                  <a:schemeClr val="tx1"/>
                </a:solidFill>
              </a:rPr>
              <a:t>достъп</a:t>
            </a:r>
            <a:r>
              <a:rPr lang="ru-RU" sz="3600" dirty="0" smtClean="0">
                <a:solidFill>
                  <a:schemeClr val="tx1"/>
                </a:solidFill>
              </a:rPr>
              <a:t> до интернет</a:t>
            </a:r>
            <a:endParaRPr lang="bg-BG" sz="3600" dirty="0">
              <a:solidFill>
                <a:schemeClr val="tx1"/>
              </a:solidFill>
            </a:endParaRPr>
          </a:p>
        </p:txBody>
      </p:sp>
      <p:sp>
        <p:nvSpPr>
          <p:cNvPr id="4" name="Подзаглавие 3"/>
          <p:cNvSpPr>
            <a:spLocks noGrp="1"/>
          </p:cNvSpPr>
          <p:nvPr>
            <p:ph type="subTitle" idx="1"/>
          </p:nvPr>
        </p:nvSpPr>
        <p:spPr>
          <a:xfrm>
            <a:off x="2267744" y="404664"/>
            <a:ext cx="6172200" cy="1371600"/>
          </a:xfrm>
        </p:spPr>
        <p:txBody>
          <a:bodyPr>
            <a:normAutofit/>
          </a:bodyPr>
          <a:lstStyle/>
          <a:p>
            <a:pPr algn="ctr"/>
            <a:r>
              <a:rPr lang="bg-BG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Модул: Интернет и интегриране на дейности</a:t>
            </a:r>
            <a:endParaRPr lang="bg-BG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470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34375" cy="1143000"/>
          </a:xfrm>
        </p:spPr>
        <p:txBody>
          <a:bodyPr/>
          <a:lstStyle/>
          <a:p>
            <a:pPr algn="ctr"/>
            <a:r>
              <a:rPr lang="bg-BG" b="1" dirty="0" smtClean="0"/>
              <a:t>5. Създаване на указател на полезни интернет адреси.</a:t>
            </a:r>
            <a:endParaRPr lang="bg-BG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612063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702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081"/>
            <a:ext cx="371475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061"/>
            <a:ext cx="374332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371" y="3572098"/>
            <a:ext cx="3399209" cy="328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646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78940" cy="1143000"/>
          </a:xfrm>
        </p:spPr>
        <p:txBody>
          <a:bodyPr/>
          <a:lstStyle/>
          <a:p>
            <a:pPr algn="ctr"/>
            <a:r>
              <a:rPr lang="bg-BG" b="1" dirty="0" smtClean="0"/>
              <a:t>6. Задачи и упражнения.</a:t>
            </a:r>
            <a:endParaRPr lang="bg-BG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31261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949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916832"/>
            <a:ext cx="8543925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435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grpSp>
        <p:nvGrpSpPr>
          <p:cNvPr id="3" name="Групиране 2"/>
          <p:cNvGrpSpPr/>
          <p:nvPr/>
        </p:nvGrpSpPr>
        <p:grpSpPr>
          <a:xfrm>
            <a:off x="373989" y="260648"/>
            <a:ext cx="8334077" cy="5040560"/>
            <a:chOff x="1259632" y="1910883"/>
            <a:chExt cx="5810250" cy="3031024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1910883"/>
              <a:ext cx="5810250" cy="1552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3341707"/>
              <a:ext cx="5743575" cy="160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4674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4948"/>
            <a:ext cx="6093097" cy="637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509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93" y="116632"/>
            <a:ext cx="8402163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3979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42493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560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496944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693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5316"/>
            <a:ext cx="8568952" cy="5525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457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 smtClean="0"/>
              <a:t>1. Същност на компютърната мрежа и Интернет.</a:t>
            </a:r>
            <a:endParaRPr lang="bg-BG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7"/>
            <a:ext cx="8496944" cy="5510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263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636"/>
            <a:ext cx="8568952" cy="5554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244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64096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396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64096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2790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640960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10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568952" cy="5565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306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3350"/>
            <a:ext cx="8568952" cy="5599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714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545"/>
            <a:ext cx="8568952" cy="555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101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5725"/>
            <a:ext cx="8496944" cy="535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260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5725"/>
            <a:ext cx="8352928" cy="5431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672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64096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4455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04" y="0"/>
            <a:ext cx="8495860" cy="6716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275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/>
          </a:bodyPr>
          <a:lstStyle/>
          <a:p>
            <a:pPr algn="ctr"/>
            <a:r>
              <a:rPr lang="bg-BG" b="1" dirty="0" smtClean="0"/>
              <a:t>2. Необходими условия за получаване на достъп до интернет.</a:t>
            </a:r>
            <a:endParaRPr lang="bg-BG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62138"/>
            <a:ext cx="8424937" cy="473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019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/>
          <a:lstStyle/>
          <a:p>
            <a:pPr algn="ctr"/>
            <a:r>
              <a:rPr lang="ru-RU" b="1" dirty="0"/>
              <a:t>2. </a:t>
            </a:r>
            <a:r>
              <a:rPr lang="ru-RU" b="1" dirty="0" err="1"/>
              <a:t>Необходими</a:t>
            </a:r>
            <a:r>
              <a:rPr lang="ru-RU" b="1" dirty="0"/>
              <a:t> условия за </a:t>
            </a:r>
            <a:r>
              <a:rPr lang="ru-RU" b="1" dirty="0" err="1"/>
              <a:t>получаване</a:t>
            </a:r>
            <a:r>
              <a:rPr lang="ru-RU" b="1" dirty="0"/>
              <a:t> на </a:t>
            </a:r>
            <a:r>
              <a:rPr lang="ru-RU" b="1" dirty="0" err="1"/>
              <a:t>достъп</a:t>
            </a:r>
            <a:r>
              <a:rPr lang="ru-RU" b="1" dirty="0"/>
              <a:t> до интернет.</a:t>
            </a:r>
            <a:endParaRPr lang="bg-BG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700808"/>
            <a:ext cx="8424937" cy="403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980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/>
          <a:lstStyle/>
          <a:p>
            <a:pPr algn="ctr"/>
            <a:r>
              <a:rPr lang="bg-BG" b="1" dirty="0" smtClean="0"/>
              <a:t>3. Основни характеристики на връзката към интернет.</a:t>
            </a:r>
            <a:endParaRPr lang="bg-BG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44824"/>
            <a:ext cx="8280921" cy="374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631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 smtClean="0"/>
              <a:t>4. Осъществяване на връзка към интернет.</a:t>
            </a:r>
            <a:endParaRPr lang="bg-BG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1484784"/>
            <a:ext cx="8424937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8909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32" y="710208"/>
            <a:ext cx="7094551" cy="554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730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8352929" cy="477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968" y="4587884"/>
            <a:ext cx="4130030" cy="2191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526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искани">
  <a:themeElements>
    <a:clrScheme name="Изискани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Изискани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искани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104</TotalTime>
  <Words>77</Words>
  <Application>Microsoft Office PowerPoint</Application>
  <PresentationFormat>Презентация на цял екран (4:3)</PresentationFormat>
  <Paragraphs>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29</vt:i4>
      </vt:variant>
    </vt:vector>
  </HeadingPairs>
  <TitlesOfParts>
    <vt:vector size="30" baseType="lpstr">
      <vt:lpstr>Изискани</vt:lpstr>
      <vt:lpstr>Същност на глобалната мрежа интернет.  Основни начини за достъп до интернет</vt:lpstr>
      <vt:lpstr>1. Същност на компютърната мрежа и Интернет.</vt:lpstr>
      <vt:lpstr>Презентация на PowerPoint</vt:lpstr>
      <vt:lpstr>2. Необходими условия за получаване на достъп до интернет.</vt:lpstr>
      <vt:lpstr>2. Необходими условия за получаване на достъп до интернет.</vt:lpstr>
      <vt:lpstr>3. Основни характеристики на връзката към интернет.</vt:lpstr>
      <vt:lpstr>4. Осъществяване на връзка към интернет.</vt:lpstr>
      <vt:lpstr>Презентация на PowerPoint</vt:lpstr>
      <vt:lpstr>Презентация на PowerPoint</vt:lpstr>
      <vt:lpstr>5. Създаване на указател на полезни интернет адреси.</vt:lpstr>
      <vt:lpstr>Презентация на PowerPoint</vt:lpstr>
      <vt:lpstr>6. Задачи и упражнения.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Същност на глобалната мрежа интернет.  Основни начини за достъп до интернет</dc:title>
  <dc:creator>gyulf</dc:creator>
  <cp:lastModifiedBy>gyulf</cp:lastModifiedBy>
  <cp:revision>11</cp:revision>
  <dcterms:created xsi:type="dcterms:W3CDTF">2021-03-18T06:43:07Z</dcterms:created>
  <dcterms:modified xsi:type="dcterms:W3CDTF">2021-03-18T08:27:57Z</dcterms:modified>
</cp:coreProperties>
</file>