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9" r:id="rId3"/>
    <p:sldId id="273" r:id="rId4"/>
    <p:sldId id="274" r:id="rId5"/>
    <p:sldId id="275" r:id="rId6"/>
    <p:sldId id="276" r:id="rId7"/>
    <p:sldId id="277" r:id="rId8"/>
    <p:sldId id="278" r:id="rId9"/>
    <p:sldId id="280" r:id="rId10"/>
    <p:sldId id="281" r:id="rId11"/>
    <p:sldId id="282" r:id="rId12"/>
    <p:sldId id="279" r:id="rId13"/>
    <p:sldId id="284" r:id="rId14"/>
    <p:sldId id="283" r:id="rId15"/>
    <p:sldId id="289" r:id="rId16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94660"/>
  </p:normalViewPr>
  <p:slideViewPr>
    <p:cSldViewPr>
      <p:cViewPr>
        <p:scale>
          <a:sx n="76" d="100"/>
          <a:sy n="76" d="100"/>
        </p:scale>
        <p:origin x="-143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/>
              <a:t>Щракнете за редакция стил подзагл. обр.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EED372B-2549-4DF1-A50B-68966ACDFE17}" type="datetimeFigureOut">
              <a:rPr lang="bg-BG" smtClean="0"/>
              <a:t>10.3.2022 г.</a:t>
            </a:fld>
            <a:endParaRPr lang="bg-BG"/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bg-BG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авоъгъл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авоъгъл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аво съединение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аво съединение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аво съединение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аво съединение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авоъгъл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12C41F9-D873-4AED-BDE2-A5861F1991F2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372B-2549-4DF1-A50B-68966ACDFE17}" type="datetimeFigureOut">
              <a:rPr lang="bg-BG" smtClean="0"/>
              <a:t>10.3.2022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41F9-D873-4AED-BDE2-A5861F1991F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372B-2549-4DF1-A50B-68966ACDFE17}" type="datetimeFigureOut">
              <a:rPr lang="bg-BG" smtClean="0"/>
              <a:t>10.3.2022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41F9-D873-4AED-BDE2-A5861F1991F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EED372B-2549-4DF1-A50B-68966ACDFE17}" type="datetimeFigureOut">
              <a:rPr lang="bg-BG" smtClean="0"/>
              <a:t>10.3.2022 г.</a:t>
            </a:fld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12C41F9-D873-4AED-BDE2-A5861F1991F2}" type="slidenum">
              <a:rPr lang="bg-BG" smtClean="0"/>
              <a:t>‹#›</a:t>
            </a:fld>
            <a:endParaRPr lang="bg-BG"/>
          </a:p>
        </p:txBody>
      </p:sp>
      <p:sp>
        <p:nvSpPr>
          <p:cNvPr id="10" name="Контейнер за долния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EED372B-2549-4DF1-A50B-68966ACDFE17}" type="datetimeFigureOut">
              <a:rPr lang="bg-BG" smtClean="0"/>
              <a:t>10.3.2022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bg-BG"/>
          </a:p>
        </p:txBody>
      </p:sp>
      <p:sp>
        <p:nvSpPr>
          <p:cNvPr id="9" name="Правоъгъл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аво съединение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аво съединение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аво съединение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аво съединение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авоъгъл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аво съединение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12C41F9-D873-4AED-BDE2-A5861F1991F2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372B-2549-4DF1-A50B-68966ACDFE17}" type="datetimeFigureOut">
              <a:rPr lang="bg-BG" smtClean="0"/>
              <a:t>10.3.2022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41F9-D873-4AED-BDE2-A5861F1991F2}" type="slidenum">
              <a:rPr lang="bg-BG" smtClean="0"/>
              <a:t>‹#›</a:t>
            </a:fld>
            <a:endParaRPr lang="bg-BG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372B-2549-4DF1-A50B-68966ACDFE17}" type="datetimeFigureOut">
              <a:rPr lang="bg-BG" smtClean="0"/>
              <a:t>10.3.2022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41F9-D873-4AED-BDE2-A5861F1991F2}" type="slidenum">
              <a:rPr lang="bg-BG" smtClean="0"/>
              <a:t>‹#›</a:t>
            </a:fld>
            <a:endParaRPr lang="bg-BG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13" name="Контейнер за съдържани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12" name="Текстов контейне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bg-BG"/>
              <a:t>Щракнете, за да редактирате стиловете на текста в образеца</a:t>
            </a:r>
          </a:p>
        </p:txBody>
      </p:sp>
      <p:sp>
        <p:nvSpPr>
          <p:cNvPr id="14" name="Текстов контейне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bg-BG"/>
              <a:t>Щракнете, за да редактирате стиловете на текста в образеца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6" name="Контейнер за 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EED372B-2549-4DF1-A50B-68966ACDFE17}" type="datetimeFigureOut">
              <a:rPr lang="bg-BG" smtClean="0"/>
              <a:t>10.3.2022 г.</a:t>
            </a:fld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12C41F9-D873-4AED-BDE2-A5861F1991F2}" type="slidenum">
              <a:rPr lang="bg-BG" smtClean="0"/>
              <a:t>‹#›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372B-2549-4DF1-A50B-68966ACDFE17}" type="datetimeFigureOut">
              <a:rPr lang="bg-BG" smtClean="0"/>
              <a:t>10.3.2022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41F9-D873-4AED-BDE2-A5861F1991F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аво съединение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/>
              <a:t>Щракнете, за да редактирате стиловете на текста в образеца</a:t>
            </a:r>
          </a:p>
        </p:txBody>
      </p:sp>
      <p:sp>
        <p:nvSpPr>
          <p:cNvPr id="8" name="Право съединение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аво съединение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Контейнер за съдържани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21" name="Контейнер за 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EED372B-2549-4DF1-A50B-68966ACDFE17}" type="datetimeFigureOut">
              <a:rPr lang="bg-BG" smtClean="0"/>
              <a:t>10.3.2022 г.</a:t>
            </a:fld>
            <a:endParaRPr lang="bg-BG"/>
          </a:p>
        </p:txBody>
      </p:sp>
      <p:sp>
        <p:nvSpPr>
          <p:cNvPr id="22" name="Контейнер за номер на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12C41F9-D873-4AED-BDE2-A5861F1991F2}" type="slidenum">
              <a:rPr lang="bg-BG" smtClean="0"/>
              <a:t>‹#›</a:t>
            </a:fld>
            <a:endParaRPr lang="bg-BG"/>
          </a:p>
        </p:txBody>
      </p:sp>
      <p:sp>
        <p:nvSpPr>
          <p:cNvPr id="23" name="Контейнер за долния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bg-BG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/>
              <a:t>Щракнете, за да редактирате стиловете на текста в образеца</a:t>
            </a:r>
          </a:p>
        </p:txBody>
      </p:sp>
      <p:sp>
        <p:nvSpPr>
          <p:cNvPr id="10" name="Право съединение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 съединение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аво съединение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аво съединение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Контейнер за 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EED372B-2549-4DF1-A50B-68966ACDFE17}" type="datetimeFigureOut">
              <a:rPr lang="bg-BG" smtClean="0"/>
              <a:t>10.3.2022 г.</a:t>
            </a:fld>
            <a:endParaRPr lang="bg-BG"/>
          </a:p>
        </p:txBody>
      </p:sp>
      <p:sp>
        <p:nvSpPr>
          <p:cNvPr id="18" name="Контейнер за номер на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12C41F9-D873-4AED-BDE2-A5861F1991F2}" type="slidenum">
              <a:rPr lang="bg-BG" smtClean="0"/>
              <a:t>‹#›</a:t>
            </a:fld>
            <a:endParaRPr lang="bg-BG"/>
          </a:p>
        </p:txBody>
      </p:sp>
      <p:sp>
        <p:nvSpPr>
          <p:cNvPr id="21" name="Контейнер за долния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/>
              <a:t>Второ ниво</a:t>
            </a:r>
          </a:p>
          <a:p>
            <a:pPr lvl="2" eaLnBrk="1" latinLnBrk="0" hangingPunct="1"/>
            <a:r>
              <a:rPr kumimoji="0" lang="bg-BG"/>
              <a:t>Трето ниво</a:t>
            </a:r>
          </a:p>
          <a:p>
            <a:pPr lvl="3" eaLnBrk="1" latinLnBrk="0" hangingPunct="1"/>
            <a:r>
              <a:rPr kumimoji="0" lang="bg-BG"/>
              <a:t>Четвърто ниво</a:t>
            </a:r>
          </a:p>
          <a:p>
            <a:pPr lvl="4" eaLnBrk="1" latinLnBrk="0" hangingPunct="1"/>
            <a:r>
              <a:rPr kumimoji="0" lang="bg-BG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EED372B-2549-4DF1-A50B-68966ACDFE17}" type="datetimeFigureOut">
              <a:rPr lang="bg-BG" smtClean="0"/>
              <a:t>10.3.2022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12C41F9-D873-4AED-BDE2-A5861F1991F2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6773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67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9" y="32657"/>
            <a:ext cx="8693911" cy="678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06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85725"/>
            <a:ext cx="8759423" cy="677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80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4" y="32860"/>
            <a:ext cx="8683280" cy="682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587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5" y="-28803"/>
            <a:ext cx="8707918" cy="6986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010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" y="107590"/>
            <a:ext cx="8680661" cy="6849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197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2" y="24746"/>
            <a:ext cx="8642841" cy="6833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92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6105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82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59" y="0"/>
            <a:ext cx="8653757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809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8575555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662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9" y="24746"/>
            <a:ext cx="8657413" cy="6833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18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8600"/>
            <a:ext cx="8783360" cy="67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33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91" y="0"/>
            <a:ext cx="8602425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7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0"/>
            <a:ext cx="8815265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51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27586"/>
            <a:ext cx="8775708" cy="6830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67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искани">
  <a:themeElements>
    <a:clrScheme name="Изискани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Изискани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искани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395</TotalTime>
  <Words>0</Words>
  <Application>Microsoft Office PowerPoint</Application>
  <PresentationFormat>Презентация на цял екран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15</vt:i4>
      </vt:variant>
    </vt:vector>
  </HeadingPairs>
  <TitlesOfParts>
    <vt:vector size="16" baseType="lpstr">
      <vt:lpstr>Изискани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Отглеждане на растения.  Екипен проект "Зелен кът в стаята"</dc:title>
  <dc:creator>My</dc:creator>
  <cp:lastModifiedBy>gyulf</cp:lastModifiedBy>
  <cp:revision>12</cp:revision>
  <dcterms:created xsi:type="dcterms:W3CDTF">2022-03-08T20:46:42Z</dcterms:created>
  <dcterms:modified xsi:type="dcterms:W3CDTF">2022-03-09T22:37:43Z</dcterms:modified>
</cp:coreProperties>
</file>