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60" r:id="rId6"/>
    <p:sldId id="264" r:id="rId7"/>
    <p:sldId id="259" r:id="rId8"/>
    <p:sldId id="261" r:id="rId9"/>
    <p:sldId id="266" r:id="rId10"/>
    <p:sldId id="269" r:id="rId11"/>
    <p:sldId id="270" r:id="rId12"/>
    <p:sldId id="263" r:id="rId13"/>
    <p:sldId id="262" r:id="rId14"/>
    <p:sldId id="26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32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1632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22DA9-5231-43AE-84CF-35E5DA0311E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AEB74-08D0-4B96-8EAC-180B0041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EB74-08D0-4B96-8EAC-180B00419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9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31967"/>
            <a:ext cx="8689976" cy="1881050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latin typeface="Franklin Gothic Demi" panose="020B0703020102020204" pitchFamily="34" charset="0"/>
              </a:rPr>
              <a:t>Отглеждане</a:t>
            </a:r>
            <a:r>
              <a:rPr lang="ru-RU" i="1" dirty="0">
                <a:latin typeface="Franklin Gothic Demi" panose="020B0703020102020204" pitchFamily="34" charset="0"/>
              </a:rPr>
              <a:t> на растения. </a:t>
            </a:r>
            <a:br>
              <a:rPr lang="ru-RU" i="1" dirty="0">
                <a:latin typeface="Franklin Gothic Demi" panose="020B0703020102020204" pitchFamily="34" charset="0"/>
              </a:rPr>
            </a:br>
            <a:r>
              <a:rPr lang="ru-RU" i="1" dirty="0" err="1">
                <a:latin typeface="Franklin Gothic Demi" panose="020B0703020102020204" pitchFamily="34" charset="0"/>
              </a:rPr>
              <a:t>Екипен</a:t>
            </a:r>
            <a:r>
              <a:rPr lang="ru-RU" i="1" dirty="0">
                <a:latin typeface="Franklin Gothic Demi" panose="020B0703020102020204" pitchFamily="34" charset="0"/>
              </a:rPr>
              <a:t> проект "Зелен </a:t>
            </a:r>
            <a:r>
              <a:rPr lang="ru-RU" i="1" dirty="0" err="1">
                <a:latin typeface="Franklin Gothic Demi" panose="020B0703020102020204" pitchFamily="34" charset="0"/>
              </a:rPr>
              <a:t>кът</a:t>
            </a:r>
            <a:r>
              <a:rPr lang="ru-RU" i="1" dirty="0">
                <a:latin typeface="Franklin Gothic Demi" panose="020B0703020102020204" pitchFamily="34" charset="0"/>
              </a:rPr>
              <a:t> в </a:t>
            </a:r>
            <a:r>
              <a:rPr lang="ru-RU" i="1" dirty="0" err="1">
                <a:latin typeface="Franklin Gothic Demi" panose="020B0703020102020204" pitchFamily="34" charset="0"/>
              </a:rPr>
              <a:t>стаята</a:t>
            </a:r>
            <a:r>
              <a:rPr lang="ru-RU" i="1" dirty="0">
                <a:latin typeface="Franklin Gothic Demi" panose="020B0703020102020204" pitchFamily="34" charset="0"/>
              </a:rPr>
              <a:t>"</a:t>
            </a:r>
            <a:r>
              <a:rPr lang="bg-BG" i="1" dirty="0">
                <a:latin typeface="Franklin Gothic Demi" panose="020B0703020102020204" pitchFamily="34" charset="0"/>
              </a:rPr>
              <a:t/>
            </a:r>
            <a:br>
              <a:rPr lang="bg-BG" i="1" dirty="0">
                <a:latin typeface="Franklin Gothic Demi" panose="020B0703020102020204" pitchFamily="34" charset="0"/>
              </a:rPr>
            </a:br>
            <a:endParaRPr lang="en-US" i="1" dirty="0">
              <a:latin typeface="Franklin Gothic Demi" panose="020B07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577" y="4284617"/>
            <a:ext cx="5133703" cy="1012372"/>
          </a:xfrm>
        </p:spPr>
        <p:txBody>
          <a:bodyPr>
            <a:normAutofit/>
          </a:bodyPr>
          <a:lstStyle/>
          <a:p>
            <a:r>
              <a:rPr lang="bg-BG" i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Грижи </a:t>
            </a:r>
            <a:r>
              <a:rPr lang="bg-BG" i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за растенията</a:t>
            </a:r>
            <a:endParaRPr lang="bg-BG" i="1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2590800"/>
            <a:ext cx="25431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1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57201"/>
            <a:ext cx="10364451" cy="1254034"/>
          </a:xfrm>
        </p:spPr>
        <p:txBody>
          <a:bodyPr>
            <a:normAutofit/>
          </a:bodyPr>
          <a:lstStyle/>
          <a:p>
            <a:r>
              <a:rPr lang="bg-BG" i="1" dirty="0">
                <a:latin typeface="Franklin Gothic Demi" panose="020B0703020102020204" pitchFamily="34" charset="0"/>
              </a:rPr>
              <a:t>Цветя, необичащи пряка слънчева светлина: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02" y="1907176"/>
            <a:ext cx="4408227" cy="434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19" y="1907175"/>
            <a:ext cx="4408227" cy="434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24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52697"/>
            <a:ext cx="10364451" cy="1293223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Най-подходящите растения за пречистване на възуха у дома: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" y="2316201"/>
            <a:ext cx="3476898" cy="402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38" y="1780624"/>
            <a:ext cx="3476898" cy="402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59" y="2316201"/>
            <a:ext cx="3476898" cy="402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70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52697"/>
            <a:ext cx="10364451" cy="992777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Зелени растения: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576">
            <a:off x="1018902" y="1632857"/>
            <a:ext cx="4266577" cy="439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681">
            <a:off x="6570831" y="1888991"/>
            <a:ext cx="4266577" cy="44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34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535577"/>
            <a:ext cx="10364451" cy="875213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Цъфтящи цветя: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2129246"/>
            <a:ext cx="3402330" cy="376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1593670"/>
            <a:ext cx="3402330" cy="37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53" y="2129246"/>
            <a:ext cx="3402330" cy="37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64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8397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Кактуси: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826">
            <a:off x="913775" y="2253882"/>
            <a:ext cx="4676503" cy="411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27">
            <a:off x="6439988" y="1685108"/>
            <a:ext cx="4676503" cy="411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07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99" y="419225"/>
            <a:ext cx="9915334" cy="139316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Franklin Gothic Demi" panose="020B0703020102020204" pitchFamily="34" charset="0"/>
              </a:rPr>
              <a:t>Създайте</a:t>
            </a:r>
            <a:r>
              <a:rPr lang="ru-RU" sz="2400" dirty="0" smtClean="0">
                <a:latin typeface="Franklin Gothic Demi" panose="020B0703020102020204" pitchFamily="34" charset="0"/>
              </a:rPr>
              <a:t> </a:t>
            </a:r>
            <a:r>
              <a:rPr lang="ru-RU" sz="2400" dirty="0" err="1" smtClean="0">
                <a:latin typeface="Franklin Gothic Demi" panose="020B0703020102020204" pitchFamily="34" charset="0"/>
              </a:rPr>
              <a:t>Екипен</a:t>
            </a:r>
            <a:r>
              <a:rPr lang="ru-RU" sz="2400" dirty="0" smtClean="0">
                <a:latin typeface="Franklin Gothic Demi" panose="020B0703020102020204" pitchFamily="34" charset="0"/>
              </a:rPr>
              <a:t> </a:t>
            </a:r>
            <a:r>
              <a:rPr lang="ru-RU" sz="2400" dirty="0">
                <a:latin typeface="Franklin Gothic Demi" panose="020B0703020102020204" pitchFamily="34" charset="0"/>
              </a:rPr>
              <a:t>проект "Зелен </a:t>
            </a:r>
            <a:r>
              <a:rPr lang="ru-RU" sz="2400" dirty="0" err="1">
                <a:latin typeface="Franklin Gothic Demi" panose="020B0703020102020204" pitchFamily="34" charset="0"/>
              </a:rPr>
              <a:t>кът</a:t>
            </a:r>
            <a:r>
              <a:rPr lang="ru-RU" sz="2400" dirty="0">
                <a:latin typeface="Franklin Gothic Demi" panose="020B0703020102020204" pitchFamily="34" charset="0"/>
              </a:rPr>
              <a:t> в </a:t>
            </a:r>
            <a:r>
              <a:rPr lang="ru-RU" sz="2400" dirty="0" err="1">
                <a:latin typeface="Franklin Gothic Demi" panose="020B0703020102020204" pitchFamily="34" charset="0"/>
              </a:rPr>
              <a:t>стаята</a:t>
            </a:r>
            <a:r>
              <a:rPr lang="ru-RU" sz="2400" dirty="0">
                <a:latin typeface="Franklin Gothic Demi" panose="020B0703020102020204" pitchFamily="34" charset="0"/>
              </a:rPr>
              <a:t>"</a:t>
            </a:r>
            <a:br>
              <a:rPr lang="ru-RU" sz="2400" dirty="0">
                <a:latin typeface="Franklin Gothic Demi" panose="020B0703020102020204" pitchFamily="34" charset="0"/>
              </a:rPr>
            </a:br>
            <a:endParaRPr lang="en-US" sz="2400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6" y="885930"/>
            <a:ext cx="3275367" cy="3865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116D7C-1B12-430F-BE7E-68894904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0" y="1507754"/>
            <a:ext cx="2998465" cy="4427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88B206-F90F-4365-8A47-FF5883A24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46" y="2818566"/>
            <a:ext cx="4558064" cy="34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6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23" y="618517"/>
            <a:ext cx="10656903" cy="2399003"/>
          </a:xfrm>
        </p:spPr>
        <p:txBody>
          <a:bodyPr>
            <a:normAutofit/>
          </a:bodyPr>
          <a:lstStyle/>
          <a:p>
            <a:r>
              <a:rPr lang="bg-BG" altLang="en-US" sz="2000" dirty="0">
                <a:latin typeface="Franklin Gothic Medium" panose="020B0603020102020204" pitchFamily="34" charset="0"/>
              </a:rPr>
              <a:t> </a:t>
            </a:r>
            <a:r>
              <a:rPr lang="bg-BG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Стайни се наричат растенията, които през зимата не могат</a:t>
            </a:r>
            <a:br>
              <a:rPr lang="bg-BG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bg-BG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да виреят навън</a:t>
            </a:r>
            <a:r>
              <a:rPr lang="bg-BG" altLang="en-US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.</a:t>
            </a:r>
            <a:br>
              <a:rPr lang="bg-BG" altLang="en-US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bg-BG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bg-BG" altLang="en-US" sz="2000" b="1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bg-BG" altLang="en-US" sz="20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     </a:t>
            </a:r>
            <a:r>
              <a:rPr lang="bg-BG" altLang="en-US" sz="2000" b="1" dirty="0">
                <a:latin typeface="Franklin Gothic Medium" panose="020B0603020102020204" pitchFamily="34" charset="0"/>
              </a:rPr>
              <a:t>Те са пренесени от топлите страни. Там няма зима, затова тези</a:t>
            </a:r>
            <a:br>
              <a:rPr lang="bg-BG" altLang="en-US" sz="2000" b="1" dirty="0">
                <a:latin typeface="Franklin Gothic Medium" panose="020B0603020102020204" pitchFamily="34" charset="0"/>
              </a:rPr>
            </a:br>
            <a:r>
              <a:rPr lang="bg-BG" altLang="en-US" sz="2000" b="1" dirty="0">
                <a:latin typeface="Franklin Gothic Medium" panose="020B0603020102020204" pitchFamily="34" charset="0"/>
              </a:rPr>
              <a:t>растения не понасят студа, измръзват и загиват.</a:t>
            </a:r>
            <a:br>
              <a:rPr lang="bg-BG" altLang="en-US" sz="2000" b="1" dirty="0">
                <a:latin typeface="Franklin Gothic Medium" panose="020B0603020102020204" pitchFamily="34" charset="0"/>
              </a:rPr>
            </a:br>
            <a:r>
              <a:rPr lang="bg-BG" altLang="en-US" sz="2000" b="1" dirty="0">
                <a:latin typeface="Franklin Gothic Medium" panose="020B0603020102020204" pitchFamily="34" charset="0"/>
              </a:rPr>
              <a:t>Някои стайни растения се отглеждат заради красивите им</a:t>
            </a:r>
            <a:br>
              <a:rPr lang="bg-BG" altLang="en-US" sz="2000" b="1" dirty="0">
                <a:latin typeface="Franklin Gothic Medium" panose="020B0603020102020204" pitchFamily="34" charset="0"/>
              </a:rPr>
            </a:br>
            <a:r>
              <a:rPr lang="bg-BG" altLang="en-US" sz="2000" b="1" dirty="0">
                <a:latin typeface="Franklin Gothic Medium" panose="020B0603020102020204" pitchFamily="34" charset="0"/>
              </a:rPr>
              <a:t>                                листа и стъбла…</a:t>
            </a:r>
            <a:endParaRPr lang="en-US" sz="2000" dirty="0">
              <a:latin typeface="Franklin Gothic Medium" panose="020B0603020102020204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69" y="3338479"/>
            <a:ext cx="2837442" cy="26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26" y="3560781"/>
            <a:ext cx="2899954" cy="26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00447"/>
            <a:ext cx="10364451" cy="1214844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Засаждане: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85" y="1316509"/>
            <a:ext cx="9026435" cy="487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54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9634"/>
            <a:ext cx="10364451" cy="1293223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Засаждане: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26" y="1414196"/>
            <a:ext cx="9235440" cy="474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84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96774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Грижа за растенията: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6" y="1546650"/>
            <a:ext cx="8725987" cy="469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1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2900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Грижа за растенията: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494881"/>
            <a:ext cx="3736602" cy="479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26" y="1494881"/>
            <a:ext cx="6057900" cy="479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98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0649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Грижа за цветята: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6" y="1907178"/>
            <a:ext cx="5069014" cy="423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68" y="1489167"/>
            <a:ext cx="5153297" cy="422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82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62089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Цветя, обичащи светлина: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580606"/>
            <a:ext cx="4781006" cy="427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6" y="1972491"/>
            <a:ext cx="4781006" cy="427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56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5780"/>
          </a:xfrm>
        </p:spPr>
        <p:txBody>
          <a:bodyPr/>
          <a:lstStyle/>
          <a:p>
            <a:r>
              <a:rPr lang="bg-BG" i="1" dirty="0">
                <a:latin typeface="Franklin Gothic Demi" panose="020B0703020102020204" pitchFamily="34" charset="0"/>
              </a:rPr>
              <a:t>Цветя, необичащи пряка слънчева светлина:</a:t>
            </a:r>
            <a:endParaRPr lang="en-US" i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923506"/>
            <a:ext cx="4255825" cy="462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2277238"/>
            <a:ext cx="5364208" cy="392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63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239</TotalTime>
  <Words>80</Words>
  <Application>Microsoft Office PowerPoint</Application>
  <PresentationFormat>По избор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Droplet</vt:lpstr>
      <vt:lpstr>Отглеждане на растения.  Екипен проект "Зелен кът в стаята" </vt:lpstr>
      <vt:lpstr> Стайни се наричат растенията, които през зимата не могат да виреят навън.       Те са пренесени от топлите страни. Там няма зима, затова тези растения не понасят студа, измръзват и загиват. Някои стайни растения се отглеждат заради красивите им                                 листа и стъбла…</vt:lpstr>
      <vt:lpstr>Засаждане:</vt:lpstr>
      <vt:lpstr>Засаждане:</vt:lpstr>
      <vt:lpstr>Грижа за растенията:</vt:lpstr>
      <vt:lpstr>Грижа за растенията:</vt:lpstr>
      <vt:lpstr>Грижа за цветята:</vt:lpstr>
      <vt:lpstr>Цветя, обичащи светлина:</vt:lpstr>
      <vt:lpstr>Цветя, необичащи пряка слънчева светлина:</vt:lpstr>
      <vt:lpstr>Цветя, необичащи пряка слънчева светлина:</vt:lpstr>
      <vt:lpstr>Най-подходящите растения за пречистване на възуха у дома:</vt:lpstr>
      <vt:lpstr>Зелени растения:</vt:lpstr>
      <vt:lpstr>Цъфтящи цветя:</vt:lpstr>
      <vt:lpstr>Кактуси:</vt:lpstr>
      <vt:lpstr>Създайте Екипен проект "Зелен кът в стаята"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Околен свят – 2 група</dc:title>
  <dc:creator>Albena</dc:creator>
  <cp:lastModifiedBy>gyulf</cp:lastModifiedBy>
  <cp:revision>28</cp:revision>
  <dcterms:created xsi:type="dcterms:W3CDTF">2019-03-21T18:22:33Z</dcterms:created>
  <dcterms:modified xsi:type="dcterms:W3CDTF">2022-03-09T22:25:04Z</dcterms:modified>
</cp:coreProperties>
</file>