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81" r:id="rId12"/>
    <p:sldId id="282" r:id="rId13"/>
    <p:sldId id="279" r:id="rId14"/>
    <p:sldId id="284" r:id="rId15"/>
    <p:sldId id="283" r:id="rId16"/>
    <p:sldId id="289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>
      <p:cViewPr>
        <p:scale>
          <a:sx n="76" d="100"/>
          <a:sy n="76" d="100"/>
        </p:scale>
        <p:origin x="-143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/>
              <a:t>Второ ниво</a:t>
            </a:r>
          </a:p>
          <a:p>
            <a:pPr lvl="2" eaLnBrk="1" latinLnBrk="0" hangingPunct="1"/>
            <a:r>
              <a:rPr lang="bg-BG"/>
              <a:t>Трето ниво</a:t>
            </a:r>
          </a:p>
          <a:p>
            <a:pPr lvl="3" eaLnBrk="1" latinLnBrk="0" hangingPunct="1"/>
            <a:r>
              <a:rPr lang="bg-BG"/>
              <a:t>Четвърто ниво</a:t>
            </a:r>
          </a:p>
          <a:p>
            <a:pPr lvl="4" eaLnBrk="1" latinLnBrk="0" hangingPunct="1"/>
            <a:r>
              <a:rPr lang="bg-BG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/>
              <a:t>Второ ниво</a:t>
            </a:r>
          </a:p>
          <a:p>
            <a:pPr lvl="2" eaLnBrk="1" latinLnBrk="0" hangingPunct="1"/>
            <a:r>
              <a:rPr kumimoji="0" lang="bg-BG"/>
              <a:t>Трето ниво</a:t>
            </a:r>
          </a:p>
          <a:p>
            <a:pPr lvl="3" eaLnBrk="1" latinLnBrk="0" hangingPunct="1"/>
            <a:r>
              <a:rPr kumimoji="0" lang="bg-BG"/>
              <a:t>Четвърто ниво</a:t>
            </a:r>
          </a:p>
          <a:p>
            <a:pPr lvl="4" eaLnBrk="1" latinLnBrk="0" hangingPunct="1"/>
            <a:r>
              <a:rPr kumimoji="0" lang="bg-BG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ED372B-2549-4DF1-A50B-68966ACDFE17}" type="datetimeFigureOut">
              <a:rPr lang="bg-BG" smtClean="0"/>
              <a:t>10.3.2022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2C41F9-D873-4AED-BDE2-A5861F1991F2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195736" y="1268760"/>
            <a:ext cx="6480720" cy="1894362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/>
              <a:t>Отглеждане</a:t>
            </a:r>
            <a:r>
              <a:rPr lang="ru-RU" sz="2800" dirty="0"/>
              <a:t> на растения. </a:t>
            </a:r>
            <a:br>
              <a:rPr lang="ru-RU" sz="2800" dirty="0"/>
            </a:br>
            <a:r>
              <a:rPr lang="ru-RU" sz="2800" dirty="0" err="1"/>
              <a:t>Екипен</a:t>
            </a:r>
            <a:r>
              <a:rPr lang="ru-RU" sz="2800" dirty="0"/>
              <a:t> проект "Зелен </a:t>
            </a:r>
            <a:r>
              <a:rPr lang="ru-RU" sz="2800" dirty="0" err="1"/>
              <a:t>кът</a:t>
            </a:r>
            <a:r>
              <a:rPr lang="ru-RU" sz="2800" dirty="0"/>
              <a:t> в </a:t>
            </a:r>
            <a:r>
              <a:rPr lang="ru-RU" sz="2800" dirty="0" err="1"/>
              <a:t>стаята</a:t>
            </a:r>
            <a:r>
              <a:rPr lang="ru-RU" sz="2800" dirty="0"/>
              <a:t>"</a:t>
            </a:r>
            <a:br>
              <a:rPr lang="ru-RU" sz="2800" dirty="0"/>
            </a:b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123728" y="3573016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bg-BG" sz="2800" dirty="0"/>
              <a:t>„Грижи за растенията“</a:t>
            </a:r>
          </a:p>
        </p:txBody>
      </p:sp>
    </p:spTree>
    <p:extLst>
      <p:ext uri="{BB962C8B-B14F-4D97-AF65-F5344CB8AC3E}">
        <p14:creationId xmlns:p14="http://schemas.microsoft.com/office/powerpoint/2010/main" val="1977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7586"/>
            <a:ext cx="8775708" cy="683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32657"/>
            <a:ext cx="8693911" cy="67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0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85725"/>
            <a:ext cx="8759423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4" y="32860"/>
            <a:ext cx="8683280" cy="68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7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5" y="-28803"/>
            <a:ext cx="8707918" cy="698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1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07590"/>
            <a:ext cx="8680661" cy="684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97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2" y="24746"/>
            <a:ext cx="8642841" cy="68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9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77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67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105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9" y="0"/>
            <a:ext cx="8653757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09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575555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2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24746"/>
            <a:ext cx="8657413" cy="68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8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600"/>
            <a:ext cx="8783360" cy="67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33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1" y="0"/>
            <a:ext cx="860242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0"/>
            <a:ext cx="881526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51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365</TotalTime>
  <Words>9</Words>
  <Application>Microsoft Office PowerPoint</Application>
  <PresentationFormat>Презентация на цял екран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Изискани</vt:lpstr>
      <vt:lpstr>Отглеждане на растения.  Екипен проект "Зелен кът в стаята"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Отглеждане на растения.  Екипен проект "Зелен кът в стаята"</dc:title>
  <dc:creator>My</dc:creator>
  <cp:lastModifiedBy>gyulf</cp:lastModifiedBy>
  <cp:revision>11</cp:revision>
  <dcterms:created xsi:type="dcterms:W3CDTF">2022-03-08T20:46:42Z</dcterms:created>
  <dcterms:modified xsi:type="dcterms:W3CDTF">2022-03-09T22:08:03Z</dcterms:modified>
</cp:coreProperties>
</file>