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6" r:id="rId4"/>
    <p:sldId id="262" r:id="rId5"/>
    <p:sldId id="265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57" r:id="rId15"/>
    <p:sldId id="280" r:id="rId16"/>
    <p:sldId id="288" r:id="rId17"/>
    <p:sldId id="258" r:id="rId18"/>
    <p:sldId id="259" r:id="rId19"/>
    <p:sldId id="289" r:id="rId20"/>
    <p:sldId id="267" r:id="rId21"/>
    <p:sldId id="268" r:id="rId22"/>
    <p:sldId id="290" r:id="rId23"/>
    <p:sldId id="269" r:id="rId24"/>
    <p:sldId id="270" r:id="rId25"/>
    <p:sldId id="272" r:id="rId26"/>
    <p:sldId id="274" r:id="rId27"/>
    <p:sldId id="275" r:id="rId28"/>
    <p:sldId id="271" r:id="rId29"/>
    <p:sldId id="273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55F407-30E2-48B4-94BD-FDAF2BB190C3}" type="datetimeFigureOut">
              <a:rPr lang="bg-BG" smtClean="0"/>
              <a:t>9.3.2022 г.</a:t>
            </a:fld>
            <a:endParaRPr lang="bg-B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F50190-21DF-4C70-9166-59619708E8AC}" type="slidenum">
              <a:rPr lang="bg-BG" smtClean="0"/>
              <a:t>‹#›</a:t>
            </a:fld>
            <a:endParaRPr lang="bg-BG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851648" cy="1121296"/>
          </a:xfrm>
        </p:spPr>
        <p:txBody>
          <a:bodyPr>
            <a:noAutofit/>
          </a:bodyPr>
          <a:lstStyle/>
          <a:p>
            <a:pPr algn="ctr"/>
            <a:r>
              <a:rPr lang="bg-BG" sz="6000" dirty="0" smtClean="0"/>
              <a:t>Моята пролетна рисунка</a:t>
            </a:r>
            <a:endParaRPr lang="bg-BG" sz="6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879832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Оцветяване</a:t>
            </a:r>
            <a:r>
              <a:rPr lang="ru-RU" dirty="0"/>
              <a:t> на контурно </a:t>
            </a:r>
            <a:r>
              <a:rPr lang="ru-RU" dirty="0" err="1"/>
              <a:t>графично</a:t>
            </a:r>
            <a:r>
              <a:rPr lang="ru-RU" dirty="0"/>
              <a:t> изображение</a:t>
            </a:r>
            <a:br>
              <a:rPr lang="ru-RU" dirty="0"/>
            </a:br>
            <a:endParaRPr lang="bg-B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789461" cy="324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341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/>
              <a:t>Използване на лупа</a:t>
            </a:r>
            <a:br>
              <a:rPr lang="bg-BG" dirty="0"/>
            </a:br>
            <a:endParaRPr lang="bg-B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917478" cy="311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19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/>
              <a:t>Инструменти за изчертаване</a:t>
            </a:r>
          </a:p>
        </p:txBody>
      </p:sp>
      <p:grpSp>
        <p:nvGrpSpPr>
          <p:cNvPr id="3" name="object 2"/>
          <p:cNvGrpSpPr/>
          <p:nvPr/>
        </p:nvGrpSpPr>
        <p:grpSpPr>
          <a:xfrm>
            <a:off x="827584" y="1844824"/>
            <a:ext cx="7920880" cy="5013175"/>
            <a:chOff x="611123" y="1478280"/>
            <a:chExt cx="6054090" cy="3786504"/>
          </a:xfrm>
        </p:grpSpPr>
        <p:pic>
          <p:nvPicPr>
            <p:cNvPr id="4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3" y="1478280"/>
              <a:ext cx="6054089" cy="3786504"/>
            </a:xfrm>
            <a:prstGeom prst="rect">
              <a:avLst/>
            </a:prstGeom>
          </p:spPr>
        </p:pic>
        <p:sp>
          <p:nvSpPr>
            <p:cNvPr id="5" name="object 4"/>
            <p:cNvSpPr/>
            <p:nvPr/>
          </p:nvSpPr>
          <p:spPr>
            <a:xfrm>
              <a:off x="885970" y="1753534"/>
              <a:ext cx="5435600" cy="3167380"/>
            </a:xfrm>
            <a:custGeom>
              <a:avLst/>
              <a:gdLst/>
              <a:ahLst/>
              <a:cxnLst/>
              <a:rect l="l" t="t" r="r" b="b"/>
              <a:pathLst>
                <a:path w="5435600" h="3167379">
                  <a:moveTo>
                    <a:pt x="2785494" y="40"/>
                  </a:moveTo>
                  <a:lnTo>
                    <a:pt x="2574690" y="0"/>
                  </a:lnTo>
                  <a:lnTo>
                    <a:pt x="2364718" y="1046"/>
                  </a:lnTo>
                  <a:lnTo>
                    <a:pt x="2156878" y="3185"/>
                  </a:lnTo>
                  <a:lnTo>
                    <a:pt x="2020143" y="5219"/>
                  </a:lnTo>
                  <a:lnTo>
                    <a:pt x="1885317" y="7742"/>
                  </a:lnTo>
                  <a:lnTo>
                    <a:pt x="1752785" y="10755"/>
                  </a:lnTo>
                  <a:lnTo>
                    <a:pt x="1622931" y="14259"/>
                  </a:lnTo>
                  <a:lnTo>
                    <a:pt x="1496140" y="18256"/>
                  </a:lnTo>
                  <a:lnTo>
                    <a:pt x="1372796" y="22746"/>
                  </a:lnTo>
                  <a:lnTo>
                    <a:pt x="1253285" y="27733"/>
                  </a:lnTo>
                  <a:lnTo>
                    <a:pt x="1137990" y="33216"/>
                  </a:lnTo>
                  <a:lnTo>
                    <a:pt x="1027296" y="39197"/>
                  </a:lnTo>
                  <a:lnTo>
                    <a:pt x="921589" y="45677"/>
                  </a:lnTo>
                  <a:lnTo>
                    <a:pt x="821253" y="52659"/>
                  </a:lnTo>
                  <a:lnTo>
                    <a:pt x="726672" y="60142"/>
                  </a:lnTo>
                  <a:lnTo>
                    <a:pt x="681660" y="64073"/>
                  </a:lnTo>
                  <a:lnTo>
                    <a:pt x="638231" y="68130"/>
                  </a:lnTo>
                  <a:lnTo>
                    <a:pt x="596433" y="72312"/>
                  </a:lnTo>
                  <a:lnTo>
                    <a:pt x="556314" y="76622"/>
                  </a:lnTo>
                  <a:lnTo>
                    <a:pt x="517923" y="81058"/>
                  </a:lnTo>
                  <a:lnTo>
                    <a:pt x="446515" y="90310"/>
                  </a:lnTo>
                  <a:lnTo>
                    <a:pt x="382593" y="100070"/>
                  </a:lnTo>
                  <a:lnTo>
                    <a:pt x="326542" y="110340"/>
                  </a:lnTo>
                  <a:lnTo>
                    <a:pt x="278747" y="121121"/>
                  </a:lnTo>
                  <a:lnTo>
                    <a:pt x="239592" y="132415"/>
                  </a:lnTo>
                  <a:lnTo>
                    <a:pt x="197901" y="150319"/>
                  </a:lnTo>
                  <a:lnTo>
                    <a:pt x="163167" y="184653"/>
                  </a:lnTo>
                  <a:lnTo>
                    <a:pt x="139552" y="226270"/>
                  </a:lnTo>
                  <a:lnTo>
                    <a:pt x="117873" y="280442"/>
                  </a:lnTo>
                  <a:lnTo>
                    <a:pt x="98105" y="346214"/>
                  </a:lnTo>
                  <a:lnTo>
                    <a:pt x="80226" y="422633"/>
                  </a:lnTo>
                  <a:lnTo>
                    <a:pt x="71987" y="464536"/>
                  </a:lnTo>
                  <a:lnTo>
                    <a:pt x="64211" y="508744"/>
                  </a:lnTo>
                  <a:lnTo>
                    <a:pt x="56895" y="555136"/>
                  </a:lnTo>
                  <a:lnTo>
                    <a:pt x="50036" y="603594"/>
                  </a:lnTo>
                  <a:lnTo>
                    <a:pt x="43631" y="653997"/>
                  </a:lnTo>
                  <a:lnTo>
                    <a:pt x="37678" y="706228"/>
                  </a:lnTo>
                  <a:lnTo>
                    <a:pt x="32173" y="760166"/>
                  </a:lnTo>
                  <a:lnTo>
                    <a:pt x="27113" y="815692"/>
                  </a:lnTo>
                  <a:lnTo>
                    <a:pt x="22496" y="872687"/>
                  </a:lnTo>
                  <a:lnTo>
                    <a:pt x="18318" y="931032"/>
                  </a:lnTo>
                  <a:lnTo>
                    <a:pt x="14577" y="990608"/>
                  </a:lnTo>
                  <a:lnTo>
                    <a:pt x="11268" y="1051295"/>
                  </a:lnTo>
                  <a:lnTo>
                    <a:pt x="8391" y="1112975"/>
                  </a:lnTo>
                  <a:lnTo>
                    <a:pt x="5941" y="1175527"/>
                  </a:lnTo>
                  <a:lnTo>
                    <a:pt x="3915" y="1238832"/>
                  </a:lnTo>
                  <a:lnTo>
                    <a:pt x="2311" y="1302772"/>
                  </a:lnTo>
                  <a:lnTo>
                    <a:pt x="1126" y="1367227"/>
                  </a:lnTo>
                  <a:lnTo>
                    <a:pt x="356" y="1432077"/>
                  </a:lnTo>
                  <a:lnTo>
                    <a:pt x="0" y="1497205"/>
                  </a:lnTo>
                  <a:lnTo>
                    <a:pt x="52" y="1562489"/>
                  </a:lnTo>
                  <a:lnTo>
                    <a:pt x="512" y="1627811"/>
                  </a:lnTo>
                  <a:lnTo>
                    <a:pt x="1375" y="1693053"/>
                  </a:lnTo>
                  <a:lnTo>
                    <a:pt x="2639" y="1758093"/>
                  </a:lnTo>
                  <a:lnTo>
                    <a:pt x="4302" y="1822814"/>
                  </a:lnTo>
                  <a:lnTo>
                    <a:pt x="6359" y="1887097"/>
                  </a:lnTo>
                  <a:lnTo>
                    <a:pt x="8808" y="1950820"/>
                  </a:lnTo>
                  <a:lnTo>
                    <a:pt x="11645" y="2013867"/>
                  </a:lnTo>
                  <a:lnTo>
                    <a:pt x="14869" y="2076116"/>
                  </a:lnTo>
                  <a:lnTo>
                    <a:pt x="18476" y="2137450"/>
                  </a:lnTo>
                  <a:lnTo>
                    <a:pt x="22463" y="2197748"/>
                  </a:lnTo>
                  <a:lnTo>
                    <a:pt x="26828" y="2256891"/>
                  </a:lnTo>
                  <a:lnTo>
                    <a:pt x="31566" y="2314761"/>
                  </a:lnTo>
                  <a:lnTo>
                    <a:pt x="36676" y="2371238"/>
                  </a:lnTo>
                  <a:lnTo>
                    <a:pt x="42153" y="2426203"/>
                  </a:lnTo>
                  <a:lnTo>
                    <a:pt x="47996" y="2479536"/>
                  </a:lnTo>
                  <a:lnTo>
                    <a:pt x="54202" y="2531118"/>
                  </a:lnTo>
                  <a:lnTo>
                    <a:pt x="60766" y="2580830"/>
                  </a:lnTo>
                  <a:lnTo>
                    <a:pt x="67687" y="2628553"/>
                  </a:lnTo>
                  <a:lnTo>
                    <a:pt x="74962" y="2674168"/>
                  </a:lnTo>
                  <a:lnTo>
                    <a:pt x="82587" y="2717554"/>
                  </a:lnTo>
                  <a:lnTo>
                    <a:pt x="90559" y="2758594"/>
                  </a:lnTo>
                  <a:lnTo>
                    <a:pt x="98876" y="2797167"/>
                  </a:lnTo>
                  <a:lnTo>
                    <a:pt x="116531" y="2866437"/>
                  </a:lnTo>
                  <a:lnTo>
                    <a:pt x="135529" y="2924411"/>
                  </a:lnTo>
                  <a:lnTo>
                    <a:pt x="155845" y="2970135"/>
                  </a:lnTo>
                  <a:lnTo>
                    <a:pt x="177457" y="3002654"/>
                  </a:lnTo>
                  <a:lnTo>
                    <a:pt x="220198" y="3029503"/>
                  </a:lnTo>
                  <a:lnTo>
                    <a:pt x="272647" y="3044578"/>
                  </a:lnTo>
                  <a:lnTo>
                    <a:pt x="318632" y="3054194"/>
                  </a:lnTo>
                  <a:lnTo>
                    <a:pt x="372981" y="3063458"/>
                  </a:lnTo>
                  <a:lnTo>
                    <a:pt x="435308" y="3072363"/>
                  </a:lnTo>
                  <a:lnTo>
                    <a:pt x="505227" y="3080904"/>
                  </a:lnTo>
                  <a:lnTo>
                    <a:pt x="582350" y="3089075"/>
                  </a:lnTo>
                  <a:lnTo>
                    <a:pt x="666293" y="3096872"/>
                  </a:lnTo>
                  <a:lnTo>
                    <a:pt x="756668" y="3104288"/>
                  </a:lnTo>
                  <a:lnTo>
                    <a:pt x="853088" y="3111319"/>
                  </a:lnTo>
                  <a:lnTo>
                    <a:pt x="955169" y="3117958"/>
                  </a:lnTo>
                  <a:lnTo>
                    <a:pt x="1062523" y="3124200"/>
                  </a:lnTo>
                  <a:lnTo>
                    <a:pt x="1174764" y="3130041"/>
                  </a:lnTo>
                  <a:lnTo>
                    <a:pt x="1291506" y="3135473"/>
                  </a:lnTo>
                  <a:lnTo>
                    <a:pt x="1412362" y="3140493"/>
                  </a:lnTo>
                  <a:lnTo>
                    <a:pt x="1536946" y="3145094"/>
                  </a:lnTo>
                  <a:lnTo>
                    <a:pt x="1664871" y="3149272"/>
                  </a:lnTo>
                  <a:lnTo>
                    <a:pt x="1795752" y="3153020"/>
                  </a:lnTo>
                  <a:lnTo>
                    <a:pt x="1996770" y="3157825"/>
                  </a:lnTo>
                  <a:lnTo>
                    <a:pt x="2202263" y="3161633"/>
                  </a:lnTo>
                  <a:lnTo>
                    <a:pt x="2410928" y="3164426"/>
                  </a:lnTo>
                  <a:lnTo>
                    <a:pt x="2621462" y="3166186"/>
                  </a:lnTo>
                  <a:lnTo>
                    <a:pt x="2832560" y="3166894"/>
                  </a:lnTo>
                  <a:lnTo>
                    <a:pt x="3042918" y="3166532"/>
                  </a:lnTo>
                  <a:lnTo>
                    <a:pt x="3251233" y="3165081"/>
                  </a:lnTo>
                  <a:lnTo>
                    <a:pt x="3388330" y="3163500"/>
                  </a:lnTo>
                  <a:lnTo>
                    <a:pt x="3523553" y="3161421"/>
                  </a:lnTo>
                  <a:lnTo>
                    <a:pt x="3656516" y="3158840"/>
                  </a:lnTo>
                  <a:lnTo>
                    <a:pt x="3786831" y="3155750"/>
                  </a:lnTo>
                  <a:lnTo>
                    <a:pt x="3914114" y="3152146"/>
                  </a:lnTo>
                  <a:lnTo>
                    <a:pt x="4037977" y="3148024"/>
                  </a:lnTo>
                  <a:lnTo>
                    <a:pt x="4158034" y="3143376"/>
                  </a:lnTo>
                  <a:lnTo>
                    <a:pt x="4273899" y="3138199"/>
                  </a:lnTo>
                  <a:lnTo>
                    <a:pt x="4385185" y="3132486"/>
                  </a:lnTo>
                  <a:lnTo>
                    <a:pt x="4491506" y="3126231"/>
                  </a:lnTo>
                  <a:lnTo>
                    <a:pt x="4592476" y="3119431"/>
                  </a:lnTo>
                  <a:lnTo>
                    <a:pt x="4687708" y="3112078"/>
                  </a:lnTo>
                  <a:lnTo>
                    <a:pt x="4733052" y="3108194"/>
                  </a:lnTo>
                  <a:lnTo>
                    <a:pt x="4776816" y="3104169"/>
                  </a:lnTo>
                  <a:lnTo>
                    <a:pt x="4818953" y="3100003"/>
                  </a:lnTo>
                  <a:lnTo>
                    <a:pt x="4859414" y="3095696"/>
                  </a:lnTo>
                  <a:lnTo>
                    <a:pt x="4898150" y="3091247"/>
                  </a:lnTo>
                  <a:lnTo>
                    <a:pt x="4970258" y="3081920"/>
                  </a:lnTo>
                  <a:lnTo>
                    <a:pt x="5034890" y="3072017"/>
                  </a:lnTo>
                  <a:lnTo>
                    <a:pt x="5091658" y="3061532"/>
                  </a:lnTo>
                  <a:lnTo>
                    <a:pt x="5140178" y="3050459"/>
                  </a:lnTo>
                  <a:lnTo>
                    <a:pt x="5180063" y="3038794"/>
                  </a:lnTo>
                  <a:lnTo>
                    <a:pt x="5222853" y="3020173"/>
                  </a:lnTo>
                  <a:lnTo>
                    <a:pt x="5259174" y="2984684"/>
                  </a:lnTo>
                  <a:lnTo>
                    <a:pt x="5284001" y="2942417"/>
                  </a:lnTo>
                  <a:lnTo>
                    <a:pt x="5306877" y="2887798"/>
                  </a:lnTo>
                  <a:lnTo>
                    <a:pt x="5327818" y="2821766"/>
                  </a:lnTo>
                  <a:lnTo>
                    <a:pt x="5337568" y="2784762"/>
                  </a:lnTo>
                  <a:lnTo>
                    <a:pt x="5346840" y="2745256"/>
                  </a:lnTo>
                  <a:lnTo>
                    <a:pt x="5355636" y="2703365"/>
                  </a:lnTo>
                  <a:lnTo>
                    <a:pt x="5363958" y="2659207"/>
                  </a:lnTo>
                  <a:lnTo>
                    <a:pt x="5371809" y="2612898"/>
                  </a:lnTo>
                  <a:lnTo>
                    <a:pt x="5379189" y="2564555"/>
                  </a:lnTo>
                  <a:lnTo>
                    <a:pt x="5386102" y="2514295"/>
                  </a:lnTo>
                  <a:lnTo>
                    <a:pt x="5392549" y="2462237"/>
                  </a:lnTo>
                  <a:lnTo>
                    <a:pt x="5398531" y="2408496"/>
                  </a:lnTo>
                  <a:lnTo>
                    <a:pt x="5404052" y="2353190"/>
                  </a:lnTo>
                  <a:lnTo>
                    <a:pt x="5409112" y="2296436"/>
                  </a:lnTo>
                  <a:lnTo>
                    <a:pt x="5413715" y="2238351"/>
                  </a:lnTo>
                  <a:lnTo>
                    <a:pt x="5417861" y="2179053"/>
                  </a:lnTo>
                  <a:lnTo>
                    <a:pt x="5421554" y="2118658"/>
                  </a:lnTo>
                  <a:lnTo>
                    <a:pt x="5424794" y="2057283"/>
                  </a:lnTo>
                  <a:lnTo>
                    <a:pt x="5427584" y="1995047"/>
                  </a:lnTo>
                  <a:lnTo>
                    <a:pt x="5429926" y="1932065"/>
                  </a:lnTo>
                  <a:lnTo>
                    <a:pt x="5431821" y="1868455"/>
                  </a:lnTo>
                  <a:lnTo>
                    <a:pt x="5433273" y="1804334"/>
                  </a:lnTo>
                  <a:lnTo>
                    <a:pt x="5434282" y="1739820"/>
                  </a:lnTo>
                  <a:lnTo>
                    <a:pt x="5434850" y="1675029"/>
                  </a:lnTo>
                  <a:lnTo>
                    <a:pt x="5434981" y="1610078"/>
                  </a:lnTo>
                  <a:lnTo>
                    <a:pt x="5434675" y="1545085"/>
                  </a:lnTo>
                  <a:lnTo>
                    <a:pt x="5433934" y="1480166"/>
                  </a:lnTo>
                  <a:lnTo>
                    <a:pt x="5432762" y="1415440"/>
                  </a:lnTo>
                  <a:lnTo>
                    <a:pt x="5431158" y="1351022"/>
                  </a:lnTo>
                  <a:lnTo>
                    <a:pt x="5429127" y="1287031"/>
                  </a:lnTo>
                  <a:lnTo>
                    <a:pt x="5426669" y="1223583"/>
                  </a:lnTo>
                  <a:lnTo>
                    <a:pt x="5423786" y="1160795"/>
                  </a:lnTo>
                  <a:lnTo>
                    <a:pt x="5420481" y="1098785"/>
                  </a:lnTo>
                  <a:lnTo>
                    <a:pt x="5416755" y="1037670"/>
                  </a:lnTo>
                  <a:lnTo>
                    <a:pt x="5412611" y="977566"/>
                  </a:lnTo>
                  <a:lnTo>
                    <a:pt x="5408050" y="918591"/>
                  </a:lnTo>
                  <a:lnTo>
                    <a:pt x="5403074" y="860862"/>
                  </a:lnTo>
                  <a:lnTo>
                    <a:pt x="5397686" y="804497"/>
                  </a:lnTo>
                  <a:lnTo>
                    <a:pt x="5391887" y="749611"/>
                  </a:lnTo>
                  <a:lnTo>
                    <a:pt x="5385679" y="696323"/>
                  </a:lnTo>
                  <a:lnTo>
                    <a:pt x="5379065" y="644750"/>
                  </a:lnTo>
                  <a:lnTo>
                    <a:pt x="5372045" y="595008"/>
                  </a:lnTo>
                  <a:lnTo>
                    <a:pt x="5364623" y="547215"/>
                  </a:lnTo>
                  <a:lnTo>
                    <a:pt x="5356801" y="501489"/>
                  </a:lnTo>
                  <a:lnTo>
                    <a:pt x="5348579" y="457945"/>
                  </a:lnTo>
                  <a:lnTo>
                    <a:pt x="5339960" y="416701"/>
                  </a:lnTo>
                  <a:lnTo>
                    <a:pt x="5330947" y="377875"/>
                  </a:lnTo>
                  <a:lnTo>
                    <a:pt x="5311743" y="307943"/>
                  </a:lnTo>
                  <a:lnTo>
                    <a:pt x="5290983" y="249086"/>
                  </a:lnTo>
                  <a:lnTo>
                    <a:pt x="5268684" y="202240"/>
                  </a:lnTo>
                  <a:lnTo>
                    <a:pt x="5244859" y="168344"/>
                  </a:lnTo>
                  <a:lnTo>
                    <a:pt x="5212375" y="144778"/>
                  </a:lnTo>
                  <a:lnTo>
                    <a:pt x="5164791" y="127969"/>
                  </a:lnTo>
                  <a:lnTo>
                    <a:pt x="5121912" y="117327"/>
                  </a:lnTo>
                  <a:lnTo>
                    <a:pt x="5070556" y="107135"/>
                  </a:lnTo>
                  <a:lnTo>
                    <a:pt x="5011109" y="97398"/>
                  </a:lnTo>
                  <a:lnTo>
                    <a:pt x="4943954" y="88114"/>
                  </a:lnTo>
                  <a:lnTo>
                    <a:pt x="4869476" y="79287"/>
                  </a:lnTo>
                  <a:lnTo>
                    <a:pt x="4829612" y="75044"/>
                  </a:lnTo>
                  <a:lnTo>
                    <a:pt x="4788061" y="70917"/>
                  </a:lnTo>
                  <a:lnTo>
                    <a:pt x="4744871" y="66903"/>
                  </a:lnTo>
                  <a:lnTo>
                    <a:pt x="4700092" y="63005"/>
                  </a:lnTo>
                  <a:lnTo>
                    <a:pt x="4605954" y="55554"/>
                  </a:lnTo>
                  <a:lnTo>
                    <a:pt x="4506033" y="48563"/>
                  </a:lnTo>
                  <a:lnTo>
                    <a:pt x="4400712" y="42036"/>
                  </a:lnTo>
                  <a:lnTo>
                    <a:pt x="4290377" y="35973"/>
                  </a:lnTo>
                  <a:lnTo>
                    <a:pt x="4175411" y="30375"/>
                  </a:lnTo>
                  <a:lnTo>
                    <a:pt x="4056200" y="25243"/>
                  </a:lnTo>
                  <a:lnTo>
                    <a:pt x="3933128" y="20580"/>
                  </a:lnTo>
                  <a:lnTo>
                    <a:pt x="3806580" y="16387"/>
                  </a:lnTo>
                  <a:lnTo>
                    <a:pt x="3676941" y="12665"/>
                  </a:lnTo>
                  <a:lnTo>
                    <a:pt x="3544595" y="9414"/>
                  </a:lnTo>
                  <a:lnTo>
                    <a:pt x="3409926" y="6638"/>
                  </a:lnTo>
                  <a:lnTo>
                    <a:pt x="3204411" y="3364"/>
                  </a:lnTo>
                  <a:lnTo>
                    <a:pt x="2995834" y="1163"/>
                  </a:lnTo>
                  <a:lnTo>
                    <a:pt x="2785494" y="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5459" y="1772412"/>
              <a:ext cx="3601212" cy="17647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254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Избор</a:t>
            </a:r>
            <a:r>
              <a:rPr lang="ru-RU" dirty="0"/>
              <a:t> на изображение или на част от него</a:t>
            </a:r>
            <a:endParaRPr lang="bg-B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916412" cy="45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6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9144000" cy="566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56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Съхраняване на изображение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r>
              <a:rPr lang="bg-BG" dirty="0"/>
              <a:t>Файлове съхраняваме с командата </a:t>
            </a:r>
            <a:r>
              <a:rPr lang="en-US" dirty="0"/>
              <a:t>File/Save (File/Save As). </a:t>
            </a:r>
            <a:endParaRPr lang="bg-BG" dirty="0" smtClean="0"/>
          </a:p>
          <a:p>
            <a:r>
              <a:rPr lang="bg-BG" dirty="0" smtClean="0"/>
              <a:t>Когато </a:t>
            </a:r>
            <a:r>
              <a:rPr lang="bg-BG" dirty="0"/>
              <a:t>за  първи път даваме име и посочваме тип и местоположение на </a:t>
            </a:r>
            <a:r>
              <a:rPr lang="bg-BG" dirty="0" smtClean="0"/>
              <a:t>файл, използваме </a:t>
            </a:r>
            <a:r>
              <a:rPr lang="en-US" dirty="0"/>
              <a:t>File/Save As.</a:t>
            </a:r>
          </a:p>
          <a:p>
            <a:r>
              <a:rPr lang="bg-BG" dirty="0"/>
              <a:t>Когато съхраняваме последни промени във вече именуван файл,  използваме </a:t>
            </a:r>
            <a:r>
              <a:rPr lang="en-US" dirty="0"/>
              <a:t>File/Save.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9610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" y="1268760"/>
            <a:ext cx="89921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76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1321"/>
            <a:ext cx="885698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5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-28809"/>
            <a:ext cx="9091864" cy="688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8" cy="5547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Да </a:t>
            </a:r>
            <a:r>
              <a:rPr lang="bg-BG" dirty="0"/>
              <a:t>припомним</a:t>
            </a:r>
            <a:r>
              <a:rPr lang="bg-BG" dirty="0" smtClean="0"/>
              <a:t>!</a:t>
            </a:r>
            <a:endParaRPr lang="bg-BG" dirty="0"/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 коя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създаваме</a:t>
            </a:r>
            <a:r>
              <a:rPr lang="ru-RU" dirty="0"/>
              <a:t> </a:t>
            </a:r>
            <a:r>
              <a:rPr lang="ru-RU" dirty="0" err="1"/>
              <a:t>графични</a:t>
            </a:r>
            <a:r>
              <a:rPr lang="ru-RU" dirty="0"/>
              <a:t> изображения</a:t>
            </a:r>
            <a:r>
              <a:rPr lang="ru-RU" dirty="0" smtClean="0"/>
              <a:t>?</a:t>
            </a:r>
            <a:endParaRPr lang="en-US" dirty="0" smtClean="0"/>
          </a:p>
          <a:p>
            <a:pPr marL="0" indent="0" algn="ctr">
              <a:buNone/>
            </a:pPr>
            <a:r>
              <a:rPr lang="bg-BG" dirty="0" smtClean="0"/>
              <a:t>С </a:t>
            </a:r>
            <a:r>
              <a:rPr lang="bg-BG" dirty="0"/>
              <a:t>графичния редактор </a:t>
            </a:r>
            <a:r>
              <a:rPr lang="en-US" dirty="0" smtClean="0"/>
              <a:t>Paint</a:t>
            </a:r>
            <a:r>
              <a:rPr lang="bg-BG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/>
              <a:t>Практическа</a:t>
            </a:r>
            <a:r>
              <a:rPr lang="ru-RU" dirty="0" smtClean="0"/>
              <a:t> </a:t>
            </a:r>
            <a:r>
              <a:rPr lang="ru-RU" dirty="0"/>
              <a:t>работа с </a:t>
            </a:r>
            <a:r>
              <a:rPr lang="ru-RU" dirty="0" err="1"/>
              <a:t>графичния</a:t>
            </a:r>
            <a:r>
              <a:rPr lang="ru-RU" dirty="0"/>
              <a:t> редактор </a:t>
            </a:r>
            <a:r>
              <a:rPr lang="ru-RU" dirty="0" err="1" smtClean="0"/>
              <a:t>Paint</a:t>
            </a:r>
            <a:endParaRPr lang="" dirty="0"/>
          </a:p>
          <a:p>
            <a:pPr marL="0" indent="0" algn="ctr">
              <a:buNone/>
            </a:pPr>
            <a:r>
              <a:rPr lang="bg-BG" dirty="0" smtClean="0"/>
              <a:t>Създаване на графично изображение на тема: </a:t>
            </a:r>
          </a:p>
          <a:p>
            <a:pPr marL="0" indent="0" algn="ctr">
              <a:buNone/>
            </a:pPr>
            <a:r>
              <a:rPr lang="bg-BG" b="1" dirty="0" smtClean="0"/>
              <a:t>Моята </a:t>
            </a:r>
            <a:r>
              <a:rPr lang="bg-BG" b="1" dirty="0"/>
              <a:t>пролетна рисунка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841180"/>
            <a:ext cx="1509514" cy="154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83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2" y="628789"/>
            <a:ext cx="9090148" cy="62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02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3" y="1556792"/>
            <a:ext cx="9123187" cy="46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27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0" y="983495"/>
            <a:ext cx="8810910" cy="558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04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90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r="383" b="19264"/>
          <a:stretch/>
        </p:blipFill>
        <p:spPr bwMode="auto">
          <a:xfrm>
            <a:off x="34683" y="1556792"/>
            <a:ext cx="9109317" cy="482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3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32" y="1340768"/>
            <a:ext cx="922455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53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741"/>
            <a:ext cx="9144000" cy="613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3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"/>
          <a:stretch/>
        </p:blipFill>
        <p:spPr bwMode="auto">
          <a:xfrm>
            <a:off x="35278" y="1169368"/>
            <a:ext cx="910872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868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6" t="15360" r="8109" b="9500"/>
          <a:stretch/>
        </p:blipFill>
        <p:spPr bwMode="auto">
          <a:xfrm>
            <a:off x="79155" y="1268760"/>
            <a:ext cx="9010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0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91248"/>
            <a:ext cx="6952257" cy="585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46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1" y="703836"/>
            <a:ext cx="8798655" cy="60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6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5" y="793157"/>
            <a:ext cx="8136904" cy="593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2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0788"/>
            <a:ext cx="6048672" cy="58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73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49694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63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bg-BG" dirty="0" smtClean="0"/>
              <a:t>Отгатни!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 smtClean="0"/>
              <a:t>Снеговете</a:t>
            </a:r>
            <a:r>
              <a:rPr lang="ru-RU" sz="2800" dirty="0" smtClean="0"/>
              <a:t> се топят,</a:t>
            </a:r>
          </a:p>
          <a:p>
            <a:pPr marL="0" indent="0" algn="ctr">
              <a:buNone/>
            </a:pPr>
            <a:r>
              <a:rPr lang="ru-RU" sz="2800" dirty="0" err="1" smtClean="0"/>
              <a:t>вадичките</a:t>
            </a:r>
            <a:r>
              <a:rPr lang="ru-RU" sz="2800" dirty="0" smtClean="0"/>
              <a:t> </a:t>
            </a:r>
            <a:r>
              <a:rPr lang="ru-RU" sz="2800" dirty="0" err="1" smtClean="0"/>
              <a:t>ромолят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 err="1" smtClean="0"/>
              <a:t>Няма</a:t>
            </a:r>
            <a:r>
              <a:rPr lang="ru-RU" sz="2800" dirty="0" smtClean="0"/>
              <a:t> вече </a:t>
            </a:r>
            <a:r>
              <a:rPr lang="ru-RU" sz="2800" dirty="0" err="1" smtClean="0"/>
              <a:t>студ</a:t>
            </a:r>
            <a:r>
              <a:rPr lang="ru-RU" sz="2800" dirty="0" smtClean="0"/>
              <a:t> и </a:t>
            </a:r>
            <a:r>
              <a:rPr lang="ru-RU" sz="2800" dirty="0" err="1" smtClean="0"/>
              <a:t>мраз</a:t>
            </a:r>
            <a:r>
              <a:rPr lang="ru-RU" sz="2800" dirty="0" smtClean="0"/>
              <a:t>,</a:t>
            </a:r>
          </a:p>
          <a:p>
            <a:pPr marL="0" indent="0" algn="ctr">
              <a:buNone/>
            </a:pPr>
            <a:r>
              <a:rPr lang="ru-RU" sz="2800" dirty="0" smtClean="0"/>
              <a:t>птички </a:t>
            </a:r>
            <a:r>
              <a:rPr lang="ru-RU" sz="2800" dirty="0" err="1" smtClean="0"/>
              <a:t>пеят</a:t>
            </a:r>
            <a:r>
              <a:rPr lang="ru-RU" sz="2800" dirty="0" smtClean="0"/>
              <a:t> в </a:t>
            </a:r>
            <a:r>
              <a:rPr lang="ru-RU" sz="2800" dirty="0" err="1" smtClean="0"/>
              <a:t>този</a:t>
            </a:r>
            <a:r>
              <a:rPr lang="ru-RU" sz="2800" dirty="0" smtClean="0"/>
              <a:t> час.</a:t>
            </a:r>
          </a:p>
          <a:p>
            <a:pPr marL="0" indent="0" algn="ctr">
              <a:buNone/>
            </a:pPr>
            <a:r>
              <a:rPr lang="ru-RU" sz="2800" dirty="0" err="1" smtClean="0"/>
              <a:t>Паркът</a:t>
            </a:r>
            <a:r>
              <a:rPr lang="ru-RU" sz="2800" dirty="0" smtClean="0"/>
              <a:t> се </a:t>
            </a:r>
            <a:r>
              <a:rPr lang="ru-RU" sz="2800" dirty="0" err="1" smtClean="0"/>
              <a:t>раззелени</a:t>
            </a:r>
            <a:r>
              <a:rPr lang="ru-RU" sz="2800" dirty="0" smtClean="0"/>
              <a:t>,</a:t>
            </a:r>
          </a:p>
          <a:p>
            <a:pPr marL="0" indent="0" algn="ctr">
              <a:buNone/>
            </a:pPr>
            <a:r>
              <a:rPr lang="ru-RU" sz="2800" dirty="0" smtClean="0"/>
              <a:t>пак ни вика за </a:t>
            </a:r>
            <a:r>
              <a:rPr lang="ru-RU" sz="2800" dirty="0" err="1" smtClean="0"/>
              <a:t>игри</a:t>
            </a:r>
            <a:r>
              <a:rPr lang="ru-RU" sz="2800" dirty="0" smtClean="0"/>
              <a:t>.</a:t>
            </a:r>
          </a:p>
          <a:p>
            <a:pPr marL="0" indent="0" algn="ctr">
              <a:buNone/>
            </a:pPr>
            <a:r>
              <a:rPr lang="ru-RU" sz="2800" dirty="0" err="1" smtClean="0"/>
              <a:t>Земята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ражда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радостта</a:t>
            </a:r>
            <a:r>
              <a:rPr lang="ru-RU" sz="2800" dirty="0" smtClean="0"/>
              <a:t>,</a:t>
            </a:r>
          </a:p>
          <a:p>
            <a:pPr marL="0" indent="0" algn="ctr">
              <a:buNone/>
            </a:pPr>
            <a:r>
              <a:rPr lang="ru-RU" sz="2800" dirty="0" err="1" smtClean="0"/>
              <a:t>щом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пристигне</a:t>
            </a:r>
            <a:r>
              <a:rPr lang="ru-RU" sz="2800" dirty="0" smtClean="0"/>
              <a:t>…</a:t>
            </a:r>
          </a:p>
          <a:p>
            <a:pPr marL="0" indent="0" algn="ctr">
              <a:buNone/>
            </a:pP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Пролетта</a:t>
            </a:r>
            <a:endParaRPr lang="bg-BG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7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Създават</a:t>
            </a:r>
            <a:r>
              <a:rPr lang="ru-RU" dirty="0"/>
              <a:t> свой проект с </a:t>
            </a:r>
            <a:r>
              <a:rPr lang="ru-RU" dirty="0" err="1"/>
              <a:t>пролетна</a:t>
            </a:r>
            <a:r>
              <a:rPr lang="ru-RU" dirty="0"/>
              <a:t> рисунка.</a:t>
            </a:r>
            <a:endParaRPr lang="bg-BG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1789"/>
            <a:ext cx="6048672" cy="4799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6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Рисуване със спрей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1938336"/>
            <a:ext cx="9034463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1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dirty="0"/>
              <a:t/>
            </a:r>
            <a:br>
              <a:rPr lang="bg-BG" dirty="0"/>
            </a:br>
            <a:r>
              <a:rPr lang="bg-BG" dirty="0"/>
              <a:t>Цветовата палитра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90" y="2204864"/>
            <a:ext cx="7031023" cy="411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5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5114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Използване</a:t>
            </a:r>
            <a:r>
              <a:rPr lang="ru-RU" dirty="0"/>
              <a:t> на </a:t>
            </a:r>
            <a:r>
              <a:rPr lang="ru-RU" dirty="0" err="1"/>
              <a:t>разширена</a:t>
            </a:r>
            <a:r>
              <a:rPr lang="ru-RU" dirty="0"/>
              <a:t> </a:t>
            </a:r>
            <a:r>
              <a:rPr lang="ru-RU" dirty="0" err="1"/>
              <a:t>цветова</a:t>
            </a:r>
            <a:r>
              <a:rPr lang="ru-RU" dirty="0"/>
              <a:t> палитра</a:t>
            </a:r>
            <a:br>
              <a:rPr lang="ru-RU" dirty="0"/>
            </a:b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0984"/>
            <a:ext cx="6480720" cy="4554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67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Избор</a:t>
            </a:r>
            <a:r>
              <a:rPr lang="ru-RU" dirty="0"/>
              <a:t> на </a:t>
            </a:r>
            <a:r>
              <a:rPr lang="ru-RU" dirty="0" err="1"/>
              <a:t>цвят</a:t>
            </a:r>
            <a:r>
              <a:rPr lang="ru-RU" dirty="0"/>
              <a:t> от част от </a:t>
            </a:r>
            <a:r>
              <a:rPr lang="ru-RU" dirty="0" err="1"/>
              <a:t>изображението</a:t>
            </a: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219797" cy="28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0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156</Words>
  <Application>Microsoft Office PowerPoint</Application>
  <PresentationFormat>Презентация на цял екран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3" baseType="lpstr">
      <vt:lpstr>Поток</vt:lpstr>
      <vt:lpstr>Моята пролетна рисунка</vt:lpstr>
      <vt:lpstr>Да припомним!</vt:lpstr>
      <vt:lpstr>Презентация на PowerPoint</vt:lpstr>
      <vt:lpstr>Отгатни!</vt:lpstr>
      <vt:lpstr>Създават свой проект с пролетна рисунка.</vt:lpstr>
      <vt:lpstr>Рисуване със спрей</vt:lpstr>
      <vt:lpstr> Цветовата палитра</vt:lpstr>
      <vt:lpstr>Използване на разширена цветова палитра </vt:lpstr>
      <vt:lpstr>Избор на цвят от част от изображението </vt:lpstr>
      <vt:lpstr>Оцветяване на контурно графично изображение </vt:lpstr>
      <vt:lpstr>Използване на лупа </vt:lpstr>
      <vt:lpstr>Инструменти за изчертаване</vt:lpstr>
      <vt:lpstr>Избор на изображение или на част от него</vt:lpstr>
      <vt:lpstr>Презентация на PowerPoint</vt:lpstr>
      <vt:lpstr>Съхраняване на изображение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Моята пролетна рисунка</dc:title>
  <dc:creator>gyulf</dc:creator>
  <cp:lastModifiedBy>gyulf</cp:lastModifiedBy>
  <cp:revision>23</cp:revision>
  <dcterms:created xsi:type="dcterms:W3CDTF">2022-03-05T22:27:16Z</dcterms:created>
  <dcterms:modified xsi:type="dcterms:W3CDTF">2022-03-09T21:29:05Z</dcterms:modified>
</cp:coreProperties>
</file>