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30F04DC-9B5B-4074-97C9-1BE146A2B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9133" y="5374847"/>
            <a:ext cx="8791575" cy="942609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/>
              <a:t>Грижи за растенията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xmlns="" id="{4CF8E854-021A-4EC2-B440-75D9FB055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1901" y="260961"/>
            <a:ext cx="8791575" cy="165576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Отглеждане</a:t>
            </a:r>
            <a:r>
              <a:rPr lang="ru-RU" sz="4000" b="1" dirty="0" smtClean="0"/>
              <a:t> </a:t>
            </a:r>
            <a:r>
              <a:rPr lang="ru-RU" sz="4000" b="1" dirty="0"/>
              <a:t>на растения. </a:t>
            </a:r>
            <a:br>
              <a:rPr lang="ru-RU" sz="4000" b="1" dirty="0"/>
            </a:br>
            <a:r>
              <a:rPr lang="ru-RU" sz="4000" b="1" dirty="0" err="1"/>
              <a:t>Екипен</a:t>
            </a:r>
            <a:r>
              <a:rPr lang="ru-RU" sz="4000" b="1" dirty="0"/>
              <a:t> проект 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"</a:t>
            </a:r>
            <a:r>
              <a:rPr lang="ru-RU" sz="4000" b="1" dirty="0"/>
              <a:t>Зелен </a:t>
            </a:r>
            <a:r>
              <a:rPr lang="ru-RU" sz="4000" b="1" dirty="0" err="1"/>
              <a:t>кът</a:t>
            </a:r>
            <a:r>
              <a:rPr lang="ru-RU" sz="4000" b="1" dirty="0"/>
              <a:t> в </a:t>
            </a:r>
            <a:r>
              <a:rPr lang="ru-RU" sz="4000" b="1" dirty="0" err="1"/>
              <a:t>стаята</a:t>
            </a:r>
            <a:r>
              <a:rPr lang="ru-RU" sz="4000" b="1" dirty="0"/>
              <a:t>"</a:t>
            </a:r>
            <a:endParaRPr lang="bg-BG" sz="4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1" y="2535117"/>
            <a:ext cx="4932484" cy="2877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9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07868" y="363984"/>
            <a:ext cx="10919534" cy="5427217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Растенията</a:t>
            </a:r>
            <a:r>
              <a:rPr lang="ru-RU" sz="3200" b="1" dirty="0"/>
              <a:t> се </a:t>
            </a:r>
            <a:r>
              <a:rPr lang="ru-RU" sz="3200" b="1" dirty="0" err="1"/>
              <a:t>избират</a:t>
            </a:r>
            <a:r>
              <a:rPr lang="ru-RU" sz="3200" b="1" dirty="0"/>
              <a:t> </a:t>
            </a:r>
            <a:r>
              <a:rPr lang="ru-RU" sz="3200" b="1" dirty="0" err="1"/>
              <a:t>според</a:t>
            </a:r>
            <a:r>
              <a:rPr lang="ru-RU" sz="3200" b="1" dirty="0"/>
              <a:t> </a:t>
            </a:r>
            <a:r>
              <a:rPr lang="ru-RU" sz="3200" b="1" dirty="0" err="1"/>
              <a:t>условията</a:t>
            </a:r>
            <a:r>
              <a:rPr lang="ru-RU" sz="3200" b="1" dirty="0"/>
              <a:t> за </a:t>
            </a:r>
            <a:r>
              <a:rPr lang="ru-RU" sz="3200" b="1" dirty="0" err="1"/>
              <a:t>отглеждането</a:t>
            </a:r>
            <a:r>
              <a:rPr lang="ru-RU" sz="3200" b="1" dirty="0"/>
              <a:t> им – светлина и температура в </a:t>
            </a:r>
            <a:r>
              <a:rPr lang="ru-RU" sz="3200" b="1" dirty="0" err="1"/>
              <a:t>помещението</a:t>
            </a:r>
            <a:r>
              <a:rPr lang="ru-RU" sz="3200" b="1" dirty="0"/>
              <a:t>. </a:t>
            </a:r>
            <a:r>
              <a:rPr lang="ru-RU" sz="3200" b="1" dirty="0" err="1"/>
              <a:t>Трябва</a:t>
            </a:r>
            <a:r>
              <a:rPr lang="ru-RU" sz="3200" b="1" dirty="0"/>
              <a:t> да се </a:t>
            </a:r>
            <a:r>
              <a:rPr lang="ru-RU" sz="3200" b="1" dirty="0" err="1"/>
              <a:t>полагат</a:t>
            </a:r>
            <a:r>
              <a:rPr lang="ru-RU" sz="3200" b="1" dirty="0"/>
              <a:t> </a:t>
            </a:r>
            <a:r>
              <a:rPr lang="ru-RU" sz="3200" b="1" dirty="0" err="1"/>
              <a:t>необходимите</a:t>
            </a:r>
            <a:r>
              <a:rPr lang="ru-RU" sz="3200" b="1" dirty="0"/>
              <a:t> </a:t>
            </a:r>
            <a:r>
              <a:rPr lang="ru-RU" sz="3200" b="1" dirty="0" err="1"/>
              <a:t>грижи</a:t>
            </a:r>
            <a:r>
              <a:rPr lang="ru-RU" sz="3200" b="1" dirty="0"/>
              <a:t> за всяко растение: </a:t>
            </a:r>
            <a:r>
              <a:rPr lang="ru-RU" sz="3200" b="1" dirty="0" err="1"/>
              <a:t>осигуряване</a:t>
            </a:r>
            <a:r>
              <a:rPr lang="ru-RU" sz="3200" b="1" dirty="0"/>
              <a:t> на </a:t>
            </a:r>
            <a:r>
              <a:rPr lang="ru-RU" sz="3200" b="1" dirty="0" err="1"/>
              <a:t>достатъчно</a:t>
            </a:r>
            <a:r>
              <a:rPr lang="ru-RU" sz="3200" b="1" dirty="0"/>
              <a:t> </a:t>
            </a:r>
            <a:r>
              <a:rPr lang="ru-RU" sz="3200" b="1" dirty="0" err="1"/>
              <a:t>топлина</a:t>
            </a:r>
            <a:r>
              <a:rPr lang="ru-RU" sz="3200" b="1" dirty="0"/>
              <a:t> и светлина, </a:t>
            </a:r>
            <a:r>
              <a:rPr lang="ru-RU" sz="3200" b="1" dirty="0" err="1"/>
              <a:t>поливане</a:t>
            </a:r>
            <a:r>
              <a:rPr lang="ru-RU" sz="3200" b="1" dirty="0"/>
              <a:t>, </a:t>
            </a:r>
            <a:r>
              <a:rPr lang="ru-RU" sz="3200" b="1" dirty="0" err="1"/>
              <a:t>оросяване</a:t>
            </a:r>
            <a:r>
              <a:rPr lang="ru-RU" sz="3200" b="1" dirty="0"/>
              <a:t>, </a:t>
            </a:r>
            <a:r>
              <a:rPr lang="ru-RU" sz="3200" b="1" dirty="0" err="1"/>
              <a:t>разрохкване</a:t>
            </a:r>
            <a:r>
              <a:rPr lang="ru-RU" sz="3200" b="1" dirty="0"/>
              <a:t> и </a:t>
            </a:r>
            <a:r>
              <a:rPr lang="ru-RU" sz="3200" b="1" dirty="0" err="1"/>
              <a:t>обогатяване</a:t>
            </a:r>
            <a:r>
              <a:rPr lang="ru-RU" sz="3200" b="1" dirty="0"/>
              <a:t> на </a:t>
            </a:r>
            <a:r>
              <a:rPr lang="ru-RU" sz="3200" b="1" dirty="0" err="1"/>
              <a:t>почвата</a:t>
            </a:r>
            <a:r>
              <a:rPr lang="ru-RU" sz="3200" b="1" dirty="0"/>
              <a:t> с </a:t>
            </a:r>
            <a:r>
              <a:rPr lang="ru-RU" sz="3200" b="1" dirty="0" err="1"/>
              <a:t>хранителни</a:t>
            </a:r>
            <a:r>
              <a:rPr lang="ru-RU" sz="3200" b="1" dirty="0"/>
              <a:t> вещества, </a:t>
            </a:r>
            <a:r>
              <a:rPr lang="ru-RU" sz="3200" b="1" dirty="0" err="1"/>
              <a:t>почистване</a:t>
            </a:r>
            <a:r>
              <a:rPr lang="ru-RU" sz="3200" b="1" dirty="0"/>
              <a:t> от прах, </a:t>
            </a:r>
            <a:r>
              <a:rPr lang="ru-RU" sz="3200" b="1" dirty="0" err="1"/>
              <a:t>изсъхнали</a:t>
            </a:r>
            <a:r>
              <a:rPr lang="ru-RU" sz="3200" b="1" dirty="0"/>
              <a:t> листа и </a:t>
            </a:r>
            <a:r>
              <a:rPr lang="ru-RU" sz="3200" b="1" dirty="0" err="1"/>
              <a:t>цветове</a:t>
            </a:r>
            <a:r>
              <a:rPr lang="ru-RU" sz="3200" b="1" dirty="0"/>
              <a:t>, </a:t>
            </a:r>
            <a:r>
              <a:rPr lang="ru-RU" sz="3200" b="1" dirty="0" err="1"/>
              <a:t>подрязване</a:t>
            </a:r>
            <a:r>
              <a:rPr lang="ru-RU" sz="3200" b="1" dirty="0"/>
              <a:t>, </a:t>
            </a:r>
            <a:r>
              <a:rPr lang="ru-RU" sz="3200" b="1" dirty="0" err="1"/>
              <a:t>укрепване</a:t>
            </a:r>
            <a:r>
              <a:rPr lang="ru-RU" sz="3200" b="1" dirty="0"/>
              <a:t> и </a:t>
            </a:r>
            <a:r>
              <a:rPr lang="ru-RU" sz="3200" b="1" dirty="0" err="1"/>
              <a:t>привързване</a:t>
            </a:r>
            <a:r>
              <a:rPr lang="ru-RU" sz="3200" b="1" dirty="0"/>
              <a:t> на </a:t>
            </a:r>
            <a:r>
              <a:rPr lang="ru-RU" sz="3200" b="1" dirty="0" err="1"/>
              <a:t>стъблата</a:t>
            </a:r>
            <a:r>
              <a:rPr lang="ru-RU" sz="3200" b="1" dirty="0"/>
              <a:t> и </a:t>
            </a:r>
            <a:r>
              <a:rPr lang="ru-RU" sz="3200" b="1" dirty="0" err="1"/>
              <a:t>клонките</a:t>
            </a:r>
            <a:r>
              <a:rPr lang="ru-RU" sz="3200" b="1" dirty="0"/>
              <a:t>.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347253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54602" y="266330"/>
            <a:ext cx="11052699" cy="5524871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Растенията</a:t>
            </a:r>
            <a:r>
              <a:rPr lang="ru-RU" sz="3200" b="1" dirty="0"/>
              <a:t> сами </a:t>
            </a:r>
            <a:r>
              <a:rPr lang="ru-RU" sz="3200" b="1" dirty="0" err="1"/>
              <a:t>изработват</a:t>
            </a:r>
            <a:r>
              <a:rPr lang="ru-RU" sz="3200" b="1" dirty="0"/>
              <a:t> </a:t>
            </a:r>
            <a:r>
              <a:rPr lang="ru-RU" sz="3200" b="1" dirty="0" err="1"/>
              <a:t>необходимите</a:t>
            </a:r>
            <a:r>
              <a:rPr lang="ru-RU" sz="3200" b="1" dirty="0"/>
              <a:t> им </a:t>
            </a:r>
            <a:r>
              <a:rPr lang="ru-RU" sz="3200" b="1" dirty="0" err="1"/>
              <a:t>хранителни</a:t>
            </a:r>
            <a:r>
              <a:rPr lang="ru-RU" sz="3200" b="1" dirty="0"/>
              <a:t> вещества.</a:t>
            </a:r>
          </a:p>
          <a:p>
            <a:r>
              <a:rPr lang="ru-RU" sz="3200" b="1" dirty="0"/>
              <a:t>Чрез </a:t>
            </a:r>
            <a:r>
              <a:rPr lang="ru-RU" sz="3200" b="1" dirty="0" err="1"/>
              <a:t>корените</a:t>
            </a:r>
            <a:r>
              <a:rPr lang="ru-RU" sz="3200" b="1" dirty="0"/>
              <a:t> и </a:t>
            </a:r>
            <a:r>
              <a:rPr lang="ru-RU" sz="3200" b="1" dirty="0" err="1"/>
              <a:t>стъблата</a:t>
            </a:r>
            <a:r>
              <a:rPr lang="ru-RU" sz="3200" b="1" dirty="0"/>
              <a:t> </a:t>
            </a:r>
            <a:r>
              <a:rPr lang="ru-RU" sz="3200" b="1" dirty="0" err="1"/>
              <a:t>приемат</a:t>
            </a:r>
            <a:r>
              <a:rPr lang="ru-RU" sz="3200" b="1" dirty="0"/>
              <a:t> от </a:t>
            </a:r>
            <a:r>
              <a:rPr lang="ru-RU" sz="3200" b="1" dirty="0" err="1"/>
              <a:t>почвата</a:t>
            </a:r>
            <a:r>
              <a:rPr lang="ru-RU" sz="3200" b="1" dirty="0"/>
              <a:t> вода с </a:t>
            </a:r>
            <a:r>
              <a:rPr lang="ru-RU" sz="3200" b="1" dirty="0" err="1"/>
              <a:t>разтворените</a:t>
            </a:r>
            <a:r>
              <a:rPr lang="ru-RU" sz="3200" b="1" dirty="0"/>
              <a:t> в </a:t>
            </a:r>
            <a:r>
              <a:rPr lang="ru-RU" sz="3200" b="1" dirty="0" err="1"/>
              <a:t>нея</a:t>
            </a:r>
            <a:r>
              <a:rPr lang="ru-RU" sz="3200" b="1" dirty="0"/>
              <a:t> </a:t>
            </a:r>
            <a:r>
              <a:rPr lang="ru-RU" sz="3200" b="1" dirty="0" err="1"/>
              <a:t>минерални</a:t>
            </a:r>
            <a:r>
              <a:rPr lang="ru-RU" sz="3200" b="1" dirty="0"/>
              <a:t> вещества. Чрез </a:t>
            </a:r>
            <a:r>
              <a:rPr lang="ru-RU" sz="3200" b="1" dirty="0" err="1"/>
              <a:t>листата</a:t>
            </a:r>
            <a:r>
              <a:rPr lang="ru-RU" sz="3200" b="1" dirty="0"/>
              <a:t> </a:t>
            </a:r>
            <a:r>
              <a:rPr lang="ru-RU" sz="3200" b="1" dirty="0" err="1"/>
              <a:t>използват</a:t>
            </a:r>
            <a:r>
              <a:rPr lang="ru-RU" sz="3200" b="1" dirty="0"/>
              <a:t> </a:t>
            </a:r>
            <a:r>
              <a:rPr lang="ru-RU" sz="3200" b="1" dirty="0" err="1"/>
              <a:t>светлината</a:t>
            </a:r>
            <a:r>
              <a:rPr lang="ru-RU" sz="3200" b="1" dirty="0"/>
              <a:t>, </a:t>
            </a:r>
            <a:r>
              <a:rPr lang="ru-RU" sz="3200" b="1" dirty="0" err="1"/>
              <a:t>въглеродния</a:t>
            </a:r>
            <a:r>
              <a:rPr lang="ru-RU" sz="3200" b="1" dirty="0"/>
              <a:t> </a:t>
            </a:r>
            <a:r>
              <a:rPr lang="ru-RU" sz="3200" b="1" dirty="0" err="1"/>
              <a:t>двуокис</a:t>
            </a:r>
            <a:r>
              <a:rPr lang="ru-RU" sz="3200" b="1" dirty="0"/>
              <a:t> и </a:t>
            </a:r>
            <a:r>
              <a:rPr lang="ru-RU" sz="3200" b="1" dirty="0" err="1"/>
              <a:t>влагата</a:t>
            </a:r>
            <a:r>
              <a:rPr lang="ru-RU" sz="3200" b="1" dirty="0"/>
              <a:t> от </a:t>
            </a:r>
            <a:r>
              <a:rPr lang="ru-RU" sz="3200" b="1" dirty="0" err="1"/>
              <a:t>въздуха</a:t>
            </a:r>
            <a:r>
              <a:rPr lang="ru-RU" sz="3200" b="1" dirty="0"/>
              <a:t>. За </a:t>
            </a:r>
            <a:r>
              <a:rPr lang="ru-RU" sz="3200" b="1" dirty="0" err="1"/>
              <a:t>съществуването</a:t>
            </a:r>
            <a:r>
              <a:rPr lang="ru-RU" sz="3200" b="1" dirty="0"/>
              <a:t> и </a:t>
            </a:r>
            <a:r>
              <a:rPr lang="ru-RU" sz="3200" b="1" dirty="0" err="1"/>
              <a:t>растежа</a:t>
            </a:r>
            <a:r>
              <a:rPr lang="ru-RU" sz="3200" b="1" dirty="0"/>
              <a:t> им е необходима </a:t>
            </a:r>
            <a:r>
              <a:rPr lang="ru-RU" sz="3200" b="1" dirty="0" err="1"/>
              <a:t>още</a:t>
            </a:r>
            <a:r>
              <a:rPr lang="ru-RU" sz="3200" b="1" dirty="0"/>
              <a:t> </a:t>
            </a:r>
            <a:r>
              <a:rPr lang="ru-RU" sz="3200" b="1" dirty="0" err="1"/>
              <a:t>подходяща</a:t>
            </a:r>
            <a:r>
              <a:rPr lang="ru-RU" sz="3200" b="1" dirty="0"/>
              <a:t> температура на </a:t>
            </a:r>
            <a:r>
              <a:rPr lang="ru-RU" sz="3200" b="1" dirty="0" err="1"/>
              <a:t>средата</a:t>
            </a:r>
            <a:r>
              <a:rPr lang="ru-RU" sz="3200" b="1" dirty="0"/>
              <a:t>. 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332377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23278" y="310718"/>
            <a:ext cx="10741980" cy="5480483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Дворът</a:t>
            </a:r>
            <a:r>
              <a:rPr lang="ru-RU" sz="3200" b="1" dirty="0"/>
              <a:t>, </a:t>
            </a:r>
            <a:r>
              <a:rPr lang="ru-RU" sz="3200" b="1" dirty="0" err="1"/>
              <a:t>терасата</a:t>
            </a:r>
            <a:r>
              <a:rPr lang="ru-RU" sz="3200" b="1" dirty="0"/>
              <a:t> и </a:t>
            </a:r>
            <a:r>
              <a:rPr lang="ru-RU" sz="3200" b="1" dirty="0" err="1"/>
              <a:t>помещенията</a:t>
            </a:r>
            <a:r>
              <a:rPr lang="ru-RU" sz="3200" b="1" dirty="0"/>
              <a:t> в </a:t>
            </a:r>
            <a:r>
              <a:rPr lang="ru-RU" sz="3200" b="1" dirty="0" err="1"/>
              <a:t>сградите</a:t>
            </a:r>
            <a:r>
              <a:rPr lang="ru-RU" sz="3200" b="1" dirty="0"/>
              <a:t> </a:t>
            </a:r>
            <a:r>
              <a:rPr lang="ru-RU" sz="3200" b="1" dirty="0" err="1"/>
              <a:t>предлагат</a:t>
            </a:r>
            <a:r>
              <a:rPr lang="ru-RU" sz="3200" b="1" dirty="0"/>
              <a:t> </a:t>
            </a:r>
            <a:r>
              <a:rPr lang="ru-RU" sz="3200" b="1" dirty="0" err="1"/>
              <a:t>различни</a:t>
            </a:r>
            <a:r>
              <a:rPr lang="ru-RU" sz="3200" b="1" dirty="0"/>
              <a:t> </a:t>
            </a:r>
            <a:r>
              <a:rPr lang="ru-RU" sz="3200" b="1" dirty="0" err="1"/>
              <a:t>жизнени</a:t>
            </a:r>
            <a:r>
              <a:rPr lang="ru-RU" sz="3200" b="1" dirty="0"/>
              <a:t> условия – </a:t>
            </a:r>
            <a:r>
              <a:rPr lang="ru-RU" sz="3200" b="1" dirty="0" err="1"/>
              <a:t>топлина</a:t>
            </a:r>
            <a:r>
              <a:rPr lang="ru-RU" sz="3200" b="1" dirty="0"/>
              <a:t>, светлина и </a:t>
            </a:r>
            <a:r>
              <a:rPr lang="ru-RU" sz="3200" b="1" dirty="0" err="1"/>
              <a:t>влажност</a:t>
            </a:r>
            <a:r>
              <a:rPr lang="ru-RU" sz="3200" b="1" dirty="0"/>
              <a:t> на </a:t>
            </a:r>
            <a:r>
              <a:rPr lang="ru-RU" sz="3200" b="1" dirty="0" err="1"/>
              <a:t>въздуха</a:t>
            </a:r>
            <a:r>
              <a:rPr lang="ru-RU" sz="3200" b="1" dirty="0"/>
              <a:t>. </a:t>
            </a:r>
            <a:r>
              <a:rPr lang="ru-RU" sz="3200" b="1" dirty="0" err="1"/>
              <a:t>Всеки</a:t>
            </a:r>
            <a:r>
              <a:rPr lang="ru-RU" sz="3200" b="1" dirty="0"/>
              <a:t> </a:t>
            </a:r>
            <a:r>
              <a:rPr lang="ru-RU" sz="3200" b="1" dirty="0" err="1"/>
              <a:t>растителен</a:t>
            </a:r>
            <a:r>
              <a:rPr lang="ru-RU" sz="3200" b="1" dirty="0"/>
              <a:t> вид </a:t>
            </a:r>
            <a:r>
              <a:rPr lang="ru-RU" sz="3200" b="1" dirty="0" err="1"/>
              <a:t>има</a:t>
            </a:r>
            <a:r>
              <a:rPr lang="ru-RU" sz="3200" b="1" dirty="0"/>
              <a:t> свои </a:t>
            </a:r>
            <a:r>
              <a:rPr lang="ru-RU" sz="3200" b="1" dirty="0" err="1"/>
              <a:t>изисквания</a:t>
            </a:r>
            <a:r>
              <a:rPr lang="ru-RU" sz="3200" b="1" dirty="0"/>
              <a:t> </a:t>
            </a:r>
            <a:r>
              <a:rPr lang="ru-RU" sz="3200" b="1" dirty="0" err="1"/>
              <a:t>към</a:t>
            </a:r>
            <a:r>
              <a:rPr lang="ru-RU" sz="3200" b="1" dirty="0"/>
              <a:t> </a:t>
            </a:r>
            <a:r>
              <a:rPr lang="ru-RU" sz="3200" b="1" dirty="0" err="1"/>
              <a:t>почвата</a:t>
            </a:r>
            <a:r>
              <a:rPr lang="ru-RU" sz="3200" b="1" dirty="0"/>
              <a:t>, </a:t>
            </a:r>
            <a:r>
              <a:rPr lang="ru-RU" sz="3200" b="1" dirty="0" err="1"/>
              <a:t>влагата</a:t>
            </a:r>
            <a:r>
              <a:rPr lang="ru-RU" sz="3200" b="1" dirty="0"/>
              <a:t>, </a:t>
            </a:r>
            <a:r>
              <a:rPr lang="ru-RU" sz="3200" b="1" dirty="0" err="1"/>
              <a:t>светлината</a:t>
            </a:r>
            <a:r>
              <a:rPr lang="ru-RU" sz="3200" b="1" dirty="0"/>
              <a:t> и </a:t>
            </a:r>
            <a:r>
              <a:rPr lang="ru-RU" sz="3200" b="1" dirty="0" err="1"/>
              <a:t>топлината</a:t>
            </a:r>
            <a:r>
              <a:rPr lang="ru-RU" sz="3200" b="1" dirty="0"/>
              <a:t>. </a:t>
            </a:r>
            <a:r>
              <a:rPr lang="ru-RU" sz="3200" b="1" dirty="0" err="1"/>
              <a:t>Всички</a:t>
            </a:r>
            <a:r>
              <a:rPr lang="ru-RU" sz="3200" b="1" dirty="0"/>
              <a:t> растения се </a:t>
            </a:r>
            <a:r>
              <a:rPr lang="ru-RU" sz="3200" b="1" dirty="0" err="1"/>
              <a:t>нуждаят</a:t>
            </a:r>
            <a:r>
              <a:rPr lang="ru-RU" sz="3200" b="1" dirty="0"/>
              <a:t> от </a:t>
            </a:r>
            <a:r>
              <a:rPr lang="ru-RU" sz="3200" b="1" dirty="0" err="1"/>
              <a:t>жизнено</a:t>
            </a:r>
            <a:r>
              <a:rPr lang="ru-RU" sz="3200" b="1" dirty="0"/>
              <a:t> пространство, </a:t>
            </a:r>
            <a:r>
              <a:rPr lang="ru-RU" sz="3200" b="1" dirty="0" err="1"/>
              <a:t>което</a:t>
            </a:r>
            <a:r>
              <a:rPr lang="ru-RU" sz="3200" b="1" dirty="0"/>
              <a:t> се </a:t>
            </a:r>
            <a:r>
              <a:rPr lang="ru-RU" sz="3200" b="1" dirty="0" err="1"/>
              <a:t>осигурява</a:t>
            </a:r>
            <a:r>
              <a:rPr lang="ru-RU" sz="3200" b="1" dirty="0"/>
              <a:t> чрез </a:t>
            </a:r>
            <a:r>
              <a:rPr lang="ru-RU" sz="3200" b="1" dirty="0" err="1"/>
              <a:t>използване</a:t>
            </a:r>
            <a:r>
              <a:rPr lang="ru-RU" sz="3200" b="1" dirty="0"/>
              <a:t> на </a:t>
            </a:r>
            <a:r>
              <a:rPr lang="ru-RU" sz="3200" b="1" dirty="0" err="1"/>
              <a:t>подходящи</a:t>
            </a:r>
            <a:r>
              <a:rPr lang="ru-RU" sz="3200" b="1" dirty="0"/>
              <a:t> </a:t>
            </a:r>
            <a:r>
              <a:rPr lang="ru-RU" sz="3200" b="1" dirty="0" err="1"/>
              <a:t>съдове</a:t>
            </a:r>
            <a:r>
              <a:rPr lang="ru-RU" sz="3200" b="1" dirty="0"/>
              <a:t> и </a:t>
            </a:r>
            <a:r>
              <a:rPr lang="ru-RU" sz="3200" b="1" dirty="0" err="1"/>
              <a:t>опорни</a:t>
            </a:r>
            <a:r>
              <a:rPr lang="ru-RU" sz="3200" b="1" dirty="0"/>
              <a:t> конструкции – </a:t>
            </a:r>
            <a:r>
              <a:rPr lang="ru-RU" sz="3200" b="1" dirty="0" err="1"/>
              <a:t>саксии</a:t>
            </a:r>
            <a:r>
              <a:rPr lang="ru-RU" sz="3200" b="1" dirty="0"/>
              <a:t>, </a:t>
            </a:r>
            <a:r>
              <a:rPr lang="ru-RU" sz="3200" b="1" dirty="0" err="1"/>
              <a:t>сандъчета</a:t>
            </a:r>
            <a:r>
              <a:rPr lang="ru-RU" sz="3200" b="1" dirty="0"/>
              <a:t>, </a:t>
            </a:r>
            <a:r>
              <a:rPr lang="ru-RU" sz="3200" b="1" dirty="0" err="1"/>
              <a:t>кошници</a:t>
            </a:r>
            <a:r>
              <a:rPr lang="ru-RU" sz="3200" b="1" dirty="0"/>
              <a:t>, </a:t>
            </a:r>
            <a:r>
              <a:rPr lang="ru-RU" sz="3200" b="1" dirty="0" err="1"/>
              <a:t>стълбички</a:t>
            </a:r>
            <a:r>
              <a:rPr lang="ru-RU" sz="3200" b="1" dirty="0"/>
              <a:t>, решетки и </a:t>
            </a:r>
            <a:r>
              <a:rPr lang="ru-RU" sz="3200" b="1" dirty="0" err="1"/>
              <a:t>други</a:t>
            </a:r>
            <a:r>
              <a:rPr lang="ru-RU" sz="3200" b="1" dirty="0"/>
              <a:t>.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285470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7" y="422030"/>
            <a:ext cx="9963844" cy="55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8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9589F168-D0B2-4D03-95F6-FBF5D1DE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337DD1CF-FA54-4B7E-9D33-C14FE88B7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8" y="363416"/>
            <a:ext cx="9988062" cy="622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64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98990" y="408372"/>
            <a:ext cx="10839635" cy="5400584"/>
          </a:xfrm>
        </p:spPr>
        <p:txBody>
          <a:bodyPr>
            <a:normAutofit/>
          </a:bodyPr>
          <a:lstStyle/>
          <a:p>
            <a:r>
              <a:rPr lang="ru-RU" sz="3200" dirty="0" err="1"/>
              <a:t>Декоративните</a:t>
            </a:r>
            <a:r>
              <a:rPr lang="ru-RU" sz="3200" dirty="0"/>
              <a:t> растения </a:t>
            </a:r>
            <a:r>
              <a:rPr lang="ru-RU" sz="3200" dirty="0" err="1"/>
              <a:t>внасят</a:t>
            </a:r>
            <a:r>
              <a:rPr lang="ru-RU" sz="3200" dirty="0"/>
              <a:t> </a:t>
            </a:r>
            <a:r>
              <a:rPr lang="ru-RU" sz="3200" dirty="0" err="1"/>
              <a:t>свежест</a:t>
            </a:r>
            <a:r>
              <a:rPr lang="ru-RU" sz="3200" dirty="0"/>
              <a:t> в </a:t>
            </a:r>
            <a:r>
              <a:rPr lang="ru-RU" sz="3200" dirty="0" err="1"/>
              <a:t>нашето</a:t>
            </a:r>
            <a:r>
              <a:rPr lang="ru-RU" sz="3200" dirty="0"/>
              <a:t> ограничено </a:t>
            </a:r>
            <a:r>
              <a:rPr lang="ru-RU" sz="3200" dirty="0" err="1"/>
              <a:t>жизнено</a:t>
            </a:r>
            <a:r>
              <a:rPr lang="ru-RU" sz="3200" dirty="0"/>
              <a:t> пространство независимо дали </a:t>
            </a:r>
            <a:r>
              <a:rPr lang="ru-RU" sz="3200" dirty="0" err="1"/>
              <a:t>цъфтят</a:t>
            </a:r>
            <a:r>
              <a:rPr lang="ru-RU" sz="3200" dirty="0"/>
              <a:t> кратко </a:t>
            </a:r>
            <a:r>
              <a:rPr lang="ru-RU" sz="3200" dirty="0" err="1"/>
              <a:t>време</a:t>
            </a:r>
            <a:r>
              <a:rPr lang="ru-RU" sz="3200" dirty="0"/>
              <a:t>, или </a:t>
            </a:r>
            <a:r>
              <a:rPr lang="ru-RU" sz="3200" dirty="0" err="1"/>
              <a:t>са</a:t>
            </a:r>
            <a:r>
              <a:rPr lang="ru-RU" sz="3200" dirty="0"/>
              <a:t> </a:t>
            </a:r>
            <a:r>
              <a:rPr lang="ru-RU" sz="3200" dirty="0" err="1"/>
              <a:t>дългогодишни</a:t>
            </a:r>
            <a:r>
              <a:rPr lang="ru-RU" sz="3200" dirty="0"/>
              <a:t> обитатели на </a:t>
            </a:r>
            <a:r>
              <a:rPr lang="ru-RU" sz="3200" dirty="0" err="1"/>
              <a:t>къщата</a:t>
            </a:r>
            <a:r>
              <a:rPr lang="ru-RU" sz="3200" dirty="0"/>
              <a:t> с постоянно </a:t>
            </a:r>
            <a:r>
              <a:rPr lang="ru-RU" sz="3200" dirty="0" err="1"/>
              <a:t>място</a:t>
            </a:r>
            <a:r>
              <a:rPr lang="ru-RU" sz="3200" dirty="0"/>
              <a:t> в </a:t>
            </a:r>
            <a:r>
              <a:rPr lang="ru-RU" sz="3200" dirty="0" err="1"/>
              <a:t>стаята</a:t>
            </a:r>
            <a:r>
              <a:rPr lang="ru-RU" sz="3200" dirty="0"/>
              <a:t>, балкона и на двора.</a:t>
            </a:r>
            <a:endParaRPr lang="bg-BG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77" y="3045069"/>
            <a:ext cx="48768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84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17124" y="269767"/>
            <a:ext cx="10790177" cy="3541714"/>
          </a:xfrm>
        </p:spPr>
        <p:txBody>
          <a:bodyPr>
            <a:normAutofit/>
          </a:bodyPr>
          <a:lstStyle/>
          <a:p>
            <a:r>
              <a:rPr lang="ru-RU" sz="3200" dirty="0"/>
              <a:t>В </a:t>
            </a:r>
            <a:r>
              <a:rPr lang="ru-RU" sz="3200" dirty="0" err="1"/>
              <a:t>помещенията</a:t>
            </a:r>
            <a:r>
              <a:rPr lang="ru-RU" sz="3200" dirty="0"/>
              <a:t>, двора или в парка се </a:t>
            </a:r>
            <a:r>
              <a:rPr lang="ru-RU" sz="3200" dirty="0" err="1"/>
              <a:t>засаждат</a:t>
            </a:r>
            <a:r>
              <a:rPr lang="ru-RU" sz="3200" dirty="0"/>
              <a:t>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декоративни</a:t>
            </a:r>
            <a:r>
              <a:rPr lang="ru-RU" sz="3200" dirty="0"/>
              <a:t> растения: </a:t>
            </a:r>
            <a:r>
              <a:rPr lang="ru-RU" sz="3200" dirty="0" err="1"/>
              <a:t>луковични</a:t>
            </a:r>
            <a:r>
              <a:rPr lang="ru-RU" sz="3200" dirty="0"/>
              <a:t> цветя, </a:t>
            </a:r>
            <a:r>
              <a:rPr lang="ru-RU" sz="3200" dirty="0" err="1"/>
              <a:t>едногодишни</a:t>
            </a:r>
            <a:r>
              <a:rPr lang="ru-RU" sz="3200" dirty="0"/>
              <a:t> цветя, </a:t>
            </a:r>
            <a:r>
              <a:rPr lang="ru-RU" sz="3200" dirty="0" err="1"/>
              <a:t>двугодишни</a:t>
            </a:r>
            <a:r>
              <a:rPr lang="ru-RU" sz="3200" dirty="0"/>
              <a:t> цветя, </a:t>
            </a:r>
            <a:r>
              <a:rPr lang="ru-RU" sz="3200" dirty="0" err="1"/>
              <a:t>листно-декоративни</a:t>
            </a:r>
            <a:r>
              <a:rPr lang="ru-RU" sz="3200" dirty="0"/>
              <a:t> растения, </a:t>
            </a:r>
            <a:r>
              <a:rPr lang="ru-RU" sz="3200" dirty="0" err="1"/>
              <a:t>палми</a:t>
            </a:r>
            <a:r>
              <a:rPr lang="ru-RU" sz="3200" dirty="0"/>
              <a:t>, </a:t>
            </a:r>
            <a:r>
              <a:rPr lang="ru-RU" sz="3200" dirty="0" err="1"/>
              <a:t>кактуси</a:t>
            </a:r>
            <a:r>
              <a:rPr lang="ru-RU" sz="3200" dirty="0"/>
              <a:t>, </a:t>
            </a:r>
            <a:r>
              <a:rPr lang="ru-RU" sz="3200" dirty="0" err="1"/>
              <a:t>многогодишни</a:t>
            </a:r>
            <a:r>
              <a:rPr lang="ru-RU" sz="3200" dirty="0"/>
              <a:t> цветя.</a:t>
            </a:r>
            <a:endParaRPr lang="bg-BG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55" y="3055694"/>
            <a:ext cx="4267727" cy="3356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66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216241" y="417250"/>
            <a:ext cx="10200442" cy="5539667"/>
          </a:xfrm>
        </p:spPr>
        <p:txBody>
          <a:bodyPr>
            <a:normAutofit/>
          </a:bodyPr>
          <a:lstStyle/>
          <a:p>
            <a:r>
              <a:rPr lang="ru-RU" sz="2800" b="1" dirty="0"/>
              <a:t>Рано напролет </a:t>
            </a:r>
            <a:r>
              <a:rPr lang="ru-RU" sz="2800" b="1" dirty="0" err="1"/>
              <a:t>разцъфват</a:t>
            </a:r>
            <a:r>
              <a:rPr lang="ru-RU" sz="2800" b="1" dirty="0"/>
              <a:t> </a:t>
            </a:r>
            <a:r>
              <a:rPr lang="ru-RU" sz="2800" b="1" dirty="0" err="1"/>
              <a:t>луковичните</a:t>
            </a:r>
            <a:r>
              <a:rPr lang="ru-RU" sz="2800" b="1" dirty="0"/>
              <a:t> растения – </a:t>
            </a:r>
            <a:r>
              <a:rPr lang="ru-RU" sz="2800" b="1" dirty="0" err="1"/>
              <a:t>кокиче</a:t>
            </a:r>
            <a:r>
              <a:rPr lang="ru-RU" sz="2800" b="1" dirty="0"/>
              <a:t>, </a:t>
            </a:r>
            <a:r>
              <a:rPr lang="ru-RU" sz="2800" b="1" dirty="0" err="1"/>
              <a:t>нарцис</a:t>
            </a:r>
            <a:r>
              <a:rPr lang="ru-RU" sz="2800" b="1" dirty="0"/>
              <a:t>, </a:t>
            </a:r>
            <a:r>
              <a:rPr lang="ru-RU" sz="2800" b="1" dirty="0" err="1"/>
              <a:t>зюмбюл</a:t>
            </a:r>
            <a:r>
              <a:rPr lang="ru-RU" sz="2800" b="1" dirty="0"/>
              <a:t>, лале.</a:t>
            </a:r>
            <a:endParaRPr lang="bg-BG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1512273"/>
            <a:ext cx="2946401" cy="252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23" y="1874898"/>
            <a:ext cx="2622062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14062"/>
          <a:stretch/>
        </p:blipFill>
        <p:spPr bwMode="auto">
          <a:xfrm>
            <a:off x="6365631" y="2464766"/>
            <a:ext cx="2356339" cy="323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46" y="3613210"/>
            <a:ext cx="2854569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33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85422" y="482830"/>
            <a:ext cx="10981678" cy="6086646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Едногодишните</a:t>
            </a:r>
            <a:r>
              <a:rPr lang="ru-RU" sz="3200" b="1" dirty="0"/>
              <a:t> цветя се </a:t>
            </a:r>
            <a:r>
              <a:rPr lang="ru-RU" sz="3200" b="1" dirty="0" err="1"/>
              <a:t>появяват</a:t>
            </a:r>
            <a:r>
              <a:rPr lang="ru-RU" sz="3200" b="1" dirty="0"/>
              <a:t> за кратко </a:t>
            </a:r>
            <a:r>
              <a:rPr lang="ru-RU" sz="3200" b="1" dirty="0" err="1"/>
              <a:t>време</a:t>
            </a:r>
            <a:r>
              <a:rPr lang="ru-RU" sz="3200" b="1" dirty="0"/>
              <a:t> в дома и </a:t>
            </a:r>
            <a:r>
              <a:rPr lang="ru-RU" sz="3200" b="1" dirty="0" err="1"/>
              <a:t>градината</a:t>
            </a:r>
            <a:r>
              <a:rPr lang="ru-RU" sz="3200" b="1" dirty="0"/>
              <a:t> за </a:t>
            </a:r>
            <a:r>
              <a:rPr lang="ru-RU" sz="3200" b="1" dirty="0" err="1"/>
              <a:t>разлика</a:t>
            </a:r>
            <a:r>
              <a:rPr lang="ru-RU" sz="3200" b="1" dirty="0"/>
              <a:t> от ежегодно </a:t>
            </a:r>
            <a:r>
              <a:rPr lang="ru-RU" sz="3200" b="1" dirty="0" err="1"/>
              <a:t>цъфтящите</a:t>
            </a:r>
            <a:r>
              <a:rPr lang="ru-RU" sz="3200" b="1" dirty="0"/>
              <a:t> растения. </a:t>
            </a:r>
            <a:r>
              <a:rPr lang="ru-RU" sz="3200" b="1" dirty="0" err="1"/>
              <a:t>Такива</a:t>
            </a:r>
            <a:r>
              <a:rPr lang="ru-RU" sz="3200" b="1" dirty="0"/>
              <a:t> </a:t>
            </a:r>
            <a:r>
              <a:rPr lang="ru-RU" sz="3200" b="1" dirty="0" err="1"/>
              <a:t>са</a:t>
            </a:r>
            <a:r>
              <a:rPr lang="ru-RU" sz="3200" b="1" dirty="0"/>
              <a:t>: петуния, </a:t>
            </a:r>
            <a:r>
              <a:rPr lang="ru-RU" sz="3200" b="1" dirty="0" err="1"/>
              <a:t>невен</a:t>
            </a:r>
            <a:r>
              <a:rPr lang="ru-RU" sz="3200" b="1" dirty="0"/>
              <a:t>, </a:t>
            </a:r>
            <a:r>
              <a:rPr lang="ru-RU" sz="3200" b="1" dirty="0" err="1"/>
              <a:t>калдъръмче</a:t>
            </a:r>
            <a:r>
              <a:rPr lang="ru-RU" sz="3200" b="1" dirty="0"/>
              <a:t>, </a:t>
            </a:r>
            <a:r>
              <a:rPr lang="ru-RU" sz="3200" b="1" dirty="0" err="1"/>
              <a:t>алисум</a:t>
            </a:r>
            <a:r>
              <a:rPr lang="ru-RU" sz="3200" b="1" dirty="0"/>
              <a:t>.</a:t>
            </a:r>
            <a:endParaRPr lang="bg-BG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r="17405"/>
          <a:stretch/>
        </p:blipFill>
        <p:spPr bwMode="auto">
          <a:xfrm>
            <a:off x="1154716" y="3001106"/>
            <a:ext cx="1910863" cy="29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13650"/>
          <a:stretch/>
        </p:blipFill>
        <p:spPr bwMode="auto">
          <a:xfrm>
            <a:off x="3868615" y="3374163"/>
            <a:ext cx="2215661" cy="303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3" r="32360"/>
          <a:stretch/>
        </p:blipFill>
        <p:spPr bwMode="auto">
          <a:xfrm>
            <a:off x="6400800" y="3411413"/>
            <a:ext cx="2028093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38" y="3001106"/>
            <a:ext cx="2489200" cy="29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2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7565" y="394054"/>
            <a:ext cx="10724225" cy="6060012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Двугодишните</a:t>
            </a:r>
            <a:r>
              <a:rPr lang="ru-RU" sz="2800" b="1" dirty="0"/>
              <a:t> растения </a:t>
            </a:r>
            <a:r>
              <a:rPr lang="ru-RU" sz="2800" b="1" dirty="0" err="1"/>
              <a:t>цъфтят</a:t>
            </a:r>
            <a:r>
              <a:rPr lang="ru-RU" sz="2800" b="1" dirty="0"/>
              <a:t> </a:t>
            </a:r>
            <a:r>
              <a:rPr lang="ru-RU" sz="2800" b="1" dirty="0" err="1"/>
              <a:t>най</a:t>
            </a:r>
            <a:r>
              <a:rPr lang="ru-RU" sz="2800" b="1" dirty="0"/>
              <a:t>-много </a:t>
            </a:r>
            <a:r>
              <a:rPr lang="ru-RU" sz="2800" b="1" dirty="0" err="1"/>
              <a:t>през</a:t>
            </a:r>
            <a:r>
              <a:rPr lang="ru-RU" sz="2800" b="1" dirty="0"/>
              <a:t> </a:t>
            </a:r>
            <a:r>
              <a:rPr lang="ru-RU" sz="2800" b="1" dirty="0" err="1"/>
              <a:t>втората</a:t>
            </a:r>
            <a:r>
              <a:rPr lang="ru-RU" sz="2800" b="1" dirty="0"/>
              <a:t> половина от живота си. Сред </a:t>
            </a:r>
            <a:r>
              <a:rPr lang="ru-RU" sz="2800" b="1" dirty="0" err="1"/>
              <a:t>тях</a:t>
            </a:r>
            <a:r>
              <a:rPr lang="ru-RU" sz="2800" b="1" dirty="0"/>
              <a:t> </a:t>
            </a:r>
            <a:r>
              <a:rPr lang="ru-RU" sz="2800" b="1" dirty="0" err="1"/>
              <a:t>са</a:t>
            </a:r>
            <a:r>
              <a:rPr lang="ru-RU" sz="2800" b="1" dirty="0"/>
              <a:t> </a:t>
            </a:r>
            <a:r>
              <a:rPr lang="ru-RU" sz="2800" b="1" dirty="0" err="1"/>
              <a:t>теменуга</a:t>
            </a:r>
            <a:r>
              <a:rPr lang="ru-RU" sz="2800" b="1" dirty="0"/>
              <a:t>, </a:t>
            </a:r>
            <a:r>
              <a:rPr lang="ru-RU" sz="2800" b="1" dirty="0" err="1"/>
              <a:t>незабравка</a:t>
            </a:r>
            <a:r>
              <a:rPr lang="ru-RU" sz="2800" b="1" dirty="0"/>
              <a:t>, </a:t>
            </a:r>
            <a:r>
              <a:rPr lang="ru-RU" sz="2800" b="1" dirty="0" err="1"/>
              <a:t>латинка</a:t>
            </a:r>
            <a:r>
              <a:rPr lang="ru-RU" sz="2800" b="1" dirty="0"/>
              <a:t>.</a:t>
            </a:r>
            <a:endParaRPr lang="bg-BG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4" y="2286000"/>
            <a:ext cx="40576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8" y="3163765"/>
            <a:ext cx="2816469" cy="281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2286000"/>
            <a:ext cx="3505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4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14400" y="186431"/>
            <a:ext cx="10617694" cy="560477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Многогодишните</a:t>
            </a:r>
            <a:r>
              <a:rPr lang="ru-RU" sz="3200" b="1" dirty="0"/>
              <a:t> цветя </a:t>
            </a:r>
            <a:r>
              <a:rPr lang="ru-RU" sz="3200" b="1" dirty="0" err="1"/>
              <a:t>разцъфтяват</a:t>
            </a:r>
            <a:r>
              <a:rPr lang="ru-RU" sz="3200" b="1" dirty="0"/>
              <a:t> </a:t>
            </a:r>
            <a:r>
              <a:rPr lang="ru-RU" sz="3200" b="1" dirty="0" err="1"/>
              <a:t>всеки</a:t>
            </a:r>
            <a:r>
              <a:rPr lang="ru-RU" sz="3200" b="1" dirty="0"/>
              <a:t> сезон и </a:t>
            </a:r>
            <a:r>
              <a:rPr lang="ru-RU" sz="3200" b="1" dirty="0" err="1"/>
              <a:t>могат</a:t>
            </a:r>
            <a:r>
              <a:rPr lang="ru-RU" sz="3200" b="1" dirty="0"/>
              <a:t> да се </a:t>
            </a:r>
            <a:r>
              <a:rPr lang="ru-RU" sz="3200" b="1" dirty="0" err="1"/>
              <a:t>отглеждат</a:t>
            </a:r>
            <a:r>
              <a:rPr lang="ru-RU" sz="3200" b="1" dirty="0"/>
              <a:t> </a:t>
            </a:r>
            <a:r>
              <a:rPr lang="ru-RU" sz="3200" b="1" dirty="0" err="1"/>
              <a:t>дълго</a:t>
            </a:r>
            <a:r>
              <a:rPr lang="ru-RU" sz="3200" b="1" dirty="0"/>
              <a:t> </a:t>
            </a:r>
            <a:r>
              <a:rPr lang="ru-RU" sz="3200" b="1" dirty="0" err="1"/>
              <a:t>време</a:t>
            </a:r>
            <a:r>
              <a:rPr lang="ru-RU" sz="3200" b="1" dirty="0"/>
              <a:t> на </a:t>
            </a:r>
            <a:r>
              <a:rPr lang="ru-RU" sz="3200" b="1" dirty="0" err="1"/>
              <a:t>едно</a:t>
            </a:r>
            <a:r>
              <a:rPr lang="ru-RU" sz="3200" b="1" dirty="0"/>
              <a:t> </a:t>
            </a:r>
            <a:r>
              <a:rPr lang="ru-RU" sz="3200" b="1" dirty="0" err="1"/>
              <a:t>място</a:t>
            </a:r>
            <a:r>
              <a:rPr lang="ru-RU" sz="3200" b="1" dirty="0"/>
              <a:t> – на двора или в </a:t>
            </a:r>
            <a:r>
              <a:rPr lang="ru-RU" sz="3200" b="1" dirty="0" err="1"/>
              <a:t>саксия</a:t>
            </a:r>
            <a:r>
              <a:rPr lang="ru-RU" sz="3200" b="1" dirty="0"/>
              <a:t>: </a:t>
            </a:r>
            <a:r>
              <a:rPr lang="ru-RU" sz="3200" b="1" dirty="0" err="1"/>
              <a:t>карамфил</a:t>
            </a:r>
            <a:r>
              <a:rPr lang="ru-RU" sz="3200" b="1" dirty="0"/>
              <a:t>, </a:t>
            </a:r>
            <a:r>
              <a:rPr lang="ru-RU" sz="3200" b="1" dirty="0" err="1"/>
              <a:t>иглика</a:t>
            </a:r>
            <a:r>
              <a:rPr lang="ru-RU" sz="3200" b="1" dirty="0"/>
              <a:t>, </a:t>
            </a:r>
            <a:r>
              <a:rPr lang="ru-RU" sz="3200" b="1" dirty="0" err="1"/>
              <a:t>божур</a:t>
            </a:r>
            <a:r>
              <a:rPr lang="ru-RU" sz="3200" b="1" dirty="0"/>
              <a:t>, </a:t>
            </a:r>
            <a:r>
              <a:rPr lang="ru-RU" sz="3200" b="1" dirty="0" err="1"/>
              <a:t>мушкато</a:t>
            </a:r>
            <a:r>
              <a:rPr lang="ru-RU" sz="3200" b="1" dirty="0"/>
              <a:t>.</a:t>
            </a:r>
            <a:endParaRPr lang="bg-BG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r="7208"/>
          <a:stretch/>
        </p:blipFill>
        <p:spPr bwMode="auto">
          <a:xfrm>
            <a:off x="621322" y="2743199"/>
            <a:ext cx="3001108" cy="183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69" y="3429000"/>
            <a:ext cx="2057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05" y="2809328"/>
            <a:ext cx="2824882" cy="17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407" y="3429000"/>
            <a:ext cx="238271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47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12054" y="142043"/>
            <a:ext cx="10564428" cy="5649158"/>
          </a:xfrm>
        </p:spPr>
        <p:txBody>
          <a:bodyPr/>
          <a:lstStyle/>
          <a:p>
            <a:r>
              <a:rPr lang="ru-RU" sz="2800" b="1" dirty="0" err="1"/>
              <a:t>Листно-декоративните</a:t>
            </a:r>
            <a:r>
              <a:rPr lang="ru-RU" sz="2800" b="1" dirty="0"/>
              <a:t> растения – </a:t>
            </a:r>
            <a:r>
              <a:rPr lang="ru-RU" sz="2800" b="1" dirty="0" err="1"/>
              <a:t>палми</a:t>
            </a:r>
            <a:r>
              <a:rPr lang="ru-RU" sz="2800" b="1" dirty="0"/>
              <a:t> и </a:t>
            </a:r>
            <a:r>
              <a:rPr lang="ru-RU" sz="2800" b="1" dirty="0" err="1"/>
              <a:t>фикуси</a:t>
            </a:r>
            <a:r>
              <a:rPr lang="ru-RU" sz="2800" b="1" dirty="0"/>
              <a:t>, </a:t>
            </a:r>
            <a:r>
              <a:rPr lang="ru-RU" sz="2800" b="1" dirty="0" err="1"/>
              <a:t>украсяват</a:t>
            </a:r>
            <a:r>
              <a:rPr lang="ru-RU" sz="2800" b="1" dirty="0"/>
              <a:t> </a:t>
            </a:r>
            <a:r>
              <a:rPr lang="ru-RU" sz="2800" b="1" dirty="0" err="1"/>
              <a:t>жилището</a:t>
            </a:r>
            <a:r>
              <a:rPr lang="ru-RU" sz="2800" b="1" dirty="0"/>
              <a:t> </a:t>
            </a:r>
            <a:r>
              <a:rPr lang="ru-RU" sz="2800" b="1" dirty="0" err="1"/>
              <a:t>през</a:t>
            </a:r>
            <a:r>
              <a:rPr lang="ru-RU" sz="2800" b="1" dirty="0"/>
              <a:t> </a:t>
            </a:r>
            <a:r>
              <a:rPr lang="ru-RU" sz="2800" b="1" dirty="0" err="1"/>
              <a:t>цялата</a:t>
            </a:r>
            <a:r>
              <a:rPr lang="ru-RU" sz="2800" b="1" dirty="0"/>
              <a:t> година.</a:t>
            </a:r>
          </a:p>
          <a:p>
            <a:r>
              <a:rPr lang="ru-RU" sz="2800" b="1" dirty="0" err="1"/>
              <a:t>Със</a:t>
            </a:r>
            <a:r>
              <a:rPr lang="ru-RU" sz="2800" b="1" dirty="0"/>
              <a:t> </a:t>
            </a:r>
            <a:r>
              <a:rPr lang="ru-RU" sz="2800" b="1" dirty="0" err="1"/>
              <a:t>своята</a:t>
            </a:r>
            <a:r>
              <a:rPr lang="ru-RU" sz="2800" b="1" dirty="0"/>
              <a:t> </a:t>
            </a:r>
            <a:r>
              <a:rPr lang="ru-RU" sz="2800" b="1" dirty="0" err="1"/>
              <a:t>екзотична</a:t>
            </a:r>
            <a:r>
              <a:rPr lang="ru-RU" sz="2800" b="1" dirty="0"/>
              <a:t> красота </a:t>
            </a:r>
            <a:r>
              <a:rPr lang="ru-RU" sz="2800" b="1" dirty="0" err="1"/>
              <a:t>кактусите</a:t>
            </a:r>
            <a:r>
              <a:rPr lang="ru-RU" sz="2800" b="1" dirty="0"/>
              <a:t> </a:t>
            </a:r>
            <a:r>
              <a:rPr lang="ru-RU" sz="2800" b="1" dirty="0" err="1"/>
              <a:t>често</a:t>
            </a:r>
            <a:r>
              <a:rPr lang="ru-RU" sz="2800" b="1" dirty="0"/>
              <a:t> </a:t>
            </a:r>
            <a:r>
              <a:rPr lang="ru-RU" sz="2800" b="1" dirty="0" err="1"/>
              <a:t>разпалват</a:t>
            </a:r>
            <a:r>
              <a:rPr lang="ru-RU" sz="2800" b="1" dirty="0"/>
              <a:t> </a:t>
            </a:r>
            <a:r>
              <a:rPr lang="ru-RU" sz="2800" b="1" dirty="0" err="1"/>
              <a:t>колекционерски</a:t>
            </a:r>
            <a:r>
              <a:rPr lang="ru-RU" sz="2800" b="1" dirty="0"/>
              <a:t> страсти даже у </a:t>
            </a:r>
            <a:r>
              <a:rPr lang="ru-RU" sz="2800" b="1" dirty="0" err="1"/>
              <a:t>начинаещите</a:t>
            </a:r>
            <a:r>
              <a:rPr lang="ru-RU" sz="2800" b="1" dirty="0"/>
              <a:t> любители на </a:t>
            </a:r>
            <a:r>
              <a:rPr lang="ru-RU" sz="2800" b="1" dirty="0" err="1"/>
              <a:t>стайните</a:t>
            </a:r>
            <a:r>
              <a:rPr lang="ru-RU" sz="2800" b="1" dirty="0"/>
              <a:t> растения.</a:t>
            </a:r>
          </a:p>
          <a:p>
            <a:endParaRPr lang="bg-B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41" y="2989384"/>
            <a:ext cx="2680189" cy="357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31" y="2989385"/>
            <a:ext cx="3256085" cy="357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989384"/>
            <a:ext cx="3763107" cy="357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705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рига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373</Words>
  <Application>Microsoft Office PowerPoint</Application>
  <PresentationFormat>По избор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4" baseType="lpstr">
      <vt:lpstr>Верига</vt:lpstr>
      <vt:lpstr>Грижи за растенията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Грижи за растенията</dc:title>
  <dc:creator>PS Smolevo</dc:creator>
  <cp:lastModifiedBy>gyulf</cp:lastModifiedBy>
  <cp:revision>12</cp:revision>
  <dcterms:created xsi:type="dcterms:W3CDTF">2022-03-07T09:26:36Z</dcterms:created>
  <dcterms:modified xsi:type="dcterms:W3CDTF">2022-03-09T23:14:44Z</dcterms:modified>
</cp:coreProperties>
</file>