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58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7729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0748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253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262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0011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8243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9353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9735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707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193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8959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40036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2078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4307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3166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926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98C8-310A-4E59-8088-CA349F166829}" type="datetimeFigureOut">
              <a:rPr lang="bg-BG" smtClean="0"/>
              <a:t>18.3.2022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775990-D204-432C-B921-F4DD19FFCFE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627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7980953-B211-4054-9EA6-5D03BD7DA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err="1"/>
              <a:t>Форматиране</a:t>
            </a:r>
            <a:r>
              <a:rPr lang="ru-RU" dirty="0"/>
              <a:t> на </a:t>
            </a:r>
            <a:r>
              <a:rPr lang="ru-RU" dirty="0" err="1"/>
              <a:t>графични</a:t>
            </a:r>
            <a:r>
              <a:rPr lang="ru-RU" dirty="0"/>
              <a:t> и </a:t>
            </a:r>
            <a:r>
              <a:rPr lang="ru-RU" dirty="0" err="1"/>
              <a:t>текстови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endParaRPr lang="bg-BG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94751E61-8794-40E9-9136-8CB36634B5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218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03E06D-9C65-4890-9DCF-81ED789C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6. Задачи и упражнения.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77A77C5-82F6-41AD-B647-3F07B5D80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Направете</a:t>
            </a:r>
            <a:r>
              <a:rPr lang="ru-RU" sz="2400" dirty="0"/>
              <a:t> кратка презентация на тема „</a:t>
            </a:r>
            <a:r>
              <a:rPr lang="ru-RU" sz="2400" dirty="0" err="1"/>
              <a:t>Основни</a:t>
            </a:r>
            <a:r>
              <a:rPr lang="ru-RU" sz="2400" dirty="0"/>
              <a:t> </a:t>
            </a:r>
            <a:r>
              <a:rPr lang="ru-RU" sz="2400" dirty="0" err="1"/>
              <a:t>геометрични</a:t>
            </a:r>
            <a:r>
              <a:rPr lang="ru-RU" sz="2400" dirty="0"/>
              <a:t> </a:t>
            </a:r>
            <a:r>
              <a:rPr lang="ru-RU" sz="2400" dirty="0" err="1"/>
              <a:t>фигури</a:t>
            </a:r>
            <a:r>
              <a:rPr lang="ru-RU" sz="2400" dirty="0"/>
              <a:t>“. </a:t>
            </a:r>
            <a:r>
              <a:rPr lang="ru-RU" sz="2400" dirty="0" err="1"/>
              <a:t>Освен</a:t>
            </a:r>
            <a:r>
              <a:rPr lang="ru-RU" sz="2400" dirty="0"/>
              <a:t> </a:t>
            </a:r>
            <a:r>
              <a:rPr lang="ru-RU" sz="2400" dirty="0" err="1"/>
              <a:t>заглавен</a:t>
            </a:r>
            <a:r>
              <a:rPr lang="ru-RU" sz="2400" dirty="0"/>
              <a:t> слайд, </a:t>
            </a:r>
            <a:r>
              <a:rPr lang="ru-RU" sz="2400" dirty="0" err="1"/>
              <a:t>направете</a:t>
            </a:r>
            <a:r>
              <a:rPr lang="ru-RU" sz="2400" dirty="0"/>
              <a:t> по един слайд за </a:t>
            </a:r>
            <a:r>
              <a:rPr lang="ru-RU" sz="2400" dirty="0" err="1"/>
              <a:t>фигурите</a:t>
            </a:r>
            <a:r>
              <a:rPr lang="ru-RU" sz="2400" dirty="0"/>
              <a:t> </a:t>
            </a:r>
            <a:r>
              <a:rPr lang="ru-RU" sz="2400" dirty="0" err="1"/>
              <a:t>триъгълник</a:t>
            </a:r>
            <a:r>
              <a:rPr lang="ru-RU" sz="2400" dirty="0"/>
              <a:t>, </a:t>
            </a:r>
            <a:r>
              <a:rPr lang="ru-RU" sz="2400" dirty="0" err="1"/>
              <a:t>четириъгълник</a:t>
            </a:r>
            <a:r>
              <a:rPr lang="ru-RU" sz="2400" dirty="0"/>
              <a:t> и </a:t>
            </a:r>
            <a:r>
              <a:rPr lang="ru-RU" sz="2400" dirty="0" err="1"/>
              <a:t>окръжност</a:t>
            </a:r>
            <a:r>
              <a:rPr lang="ru-RU" sz="2400" dirty="0"/>
              <a:t>. </a:t>
            </a:r>
            <a:r>
              <a:rPr lang="ru-RU" sz="2400" dirty="0" err="1"/>
              <a:t>Във</a:t>
            </a:r>
            <a:r>
              <a:rPr lang="ru-RU" sz="2400" dirty="0"/>
              <a:t> </a:t>
            </a:r>
            <a:r>
              <a:rPr lang="ru-RU" sz="2400" dirty="0" err="1"/>
              <a:t>всеки</a:t>
            </a:r>
            <a:r>
              <a:rPr lang="ru-RU" sz="2400" dirty="0"/>
              <a:t> слайд </a:t>
            </a:r>
            <a:r>
              <a:rPr lang="ru-RU" sz="2400" dirty="0" err="1"/>
              <a:t>нарисувайте</a:t>
            </a:r>
            <a:r>
              <a:rPr lang="ru-RU" sz="2400" dirty="0"/>
              <a:t> </a:t>
            </a:r>
            <a:r>
              <a:rPr lang="ru-RU" sz="2400" dirty="0" err="1"/>
              <a:t>съответната</a:t>
            </a:r>
            <a:r>
              <a:rPr lang="ru-RU" sz="2400" dirty="0"/>
              <a:t> фигура. В </a:t>
            </a:r>
            <a:r>
              <a:rPr lang="ru-RU" sz="2400" dirty="0" err="1"/>
              <a:t>текстовата</a:t>
            </a:r>
            <a:r>
              <a:rPr lang="ru-RU" sz="2400" dirty="0"/>
              <a:t> част на слайда опишете </a:t>
            </a:r>
            <a:r>
              <a:rPr lang="ru-RU" sz="2400" dirty="0" err="1"/>
              <a:t>съставните</a:t>
            </a:r>
            <a:r>
              <a:rPr lang="ru-RU" sz="2400" dirty="0"/>
              <a:t> части на </a:t>
            </a:r>
            <a:r>
              <a:rPr lang="ru-RU" sz="2400" dirty="0" err="1"/>
              <a:t>фигурата</a:t>
            </a:r>
            <a:r>
              <a:rPr lang="ru-RU" sz="2400" dirty="0"/>
              <a:t>. </a:t>
            </a:r>
            <a:r>
              <a:rPr lang="ru-RU" sz="2400" dirty="0" err="1"/>
              <a:t>Упътване</a:t>
            </a:r>
            <a:r>
              <a:rPr lang="ru-RU" sz="2400" dirty="0"/>
              <a:t>: За </a:t>
            </a:r>
            <a:r>
              <a:rPr lang="ru-RU" sz="2400" dirty="0" err="1"/>
              <a:t>триъгълника</a:t>
            </a:r>
            <a:r>
              <a:rPr lang="ru-RU" sz="2400" dirty="0"/>
              <a:t> </a:t>
            </a:r>
            <a:r>
              <a:rPr lang="ru-RU" sz="2400" dirty="0" err="1"/>
              <a:t>споменете</a:t>
            </a:r>
            <a:r>
              <a:rPr lang="ru-RU" sz="2400" dirty="0"/>
              <a:t> </a:t>
            </a:r>
            <a:r>
              <a:rPr lang="ru-RU" sz="2400" dirty="0" err="1"/>
              <a:t>страните</a:t>
            </a:r>
            <a:r>
              <a:rPr lang="ru-RU" sz="2400" dirty="0"/>
              <a:t>, </a:t>
            </a:r>
            <a:r>
              <a:rPr lang="ru-RU" sz="2400" dirty="0" err="1"/>
              <a:t>върховете</a:t>
            </a:r>
            <a:r>
              <a:rPr lang="ru-RU" sz="2400" dirty="0"/>
              <a:t> и </a:t>
            </a:r>
            <a:r>
              <a:rPr lang="ru-RU" sz="2400" dirty="0" err="1"/>
              <a:t>ъглите</a:t>
            </a:r>
            <a:r>
              <a:rPr lang="ru-RU" sz="2400" dirty="0"/>
              <a:t> </a:t>
            </a:r>
            <a:r>
              <a:rPr lang="ru-RU" sz="2400" dirty="0" err="1"/>
              <a:t>му</a:t>
            </a:r>
            <a:r>
              <a:rPr lang="ru-RU" sz="2400" dirty="0"/>
              <a:t>; за </a:t>
            </a:r>
            <a:r>
              <a:rPr lang="ru-RU" sz="2400" dirty="0" err="1"/>
              <a:t>четириъгълника</a:t>
            </a:r>
            <a:r>
              <a:rPr lang="ru-RU" sz="2400" dirty="0"/>
              <a:t> </a:t>
            </a:r>
            <a:r>
              <a:rPr lang="ru-RU" sz="2400" dirty="0" err="1"/>
              <a:t>добавете</a:t>
            </a:r>
            <a:r>
              <a:rPr lang="ru-RU" sz="2400" dirty="0"/>
              <a:t> и </a:t>
            </a:r>
            <a:r>
              <a:rPr lang="ru-RU" sz="2400" dirty="0" err="1"/>
              <a:t>диагоналите</a:t>
            </a:r>
            <a:r>
              <a:rPr lang="ru-RU" sz="2400" dirty="0"/>
              <a:t> и </a:t>
            </a:r>
            <a:r>
              <a:rPr lang="ru-RU" sz="2400" dirty="0" err="1"/>
              <a:t>т.н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194212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1273C47-3095-4D1A-AB3E-0BACCD73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1. Приложение на презентацията.</a:t>
            </a:r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1CC261BD-297B-4152-AAE8-A0F02999E3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4" y="1955937"/>
            <a:ext cx="8911687" cy="4690441"/>
          </a:xfrm>
        </p:spPr>
      </p:pic>
    </p:spTree>
    <p:extLst>
      <p:ext uri="{BB962C8B-B14F-4D97-AF65-F5344CB8AC3E}">
        <p14:creationId xmlns:p14="http://schemas.microsoft.com/office/powerpoint/2010/main" val="4066475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A7BCBEC-26C5-4966-BAD6-E44B5043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1. Приложение на презентацията.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16B8CAF-17EC-4D53-9588-3F40C24A9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Презентациите</a:t>
            </a:r>
            <a:r>
              <a:rPr lang="ru-RU" sz="2800" dirty="0"/>
              <a:t> </a:t>
            </a:r>
            <a:r>
              <a:rPr lang="ru-RU" sz="2800" dirty="0" err="1"/>
              <a:t>са</a:t>
            </a:r>
            <a:r>
              <a:rPr lang="ru-RU" sz="2800" dirty="0"/>
              <a:t> средство, </a:t>
            </a:r>
            <a:r>
              <a:rPr lang="ru-RU" sz="2800" dirty="0" err="1"/>
              <a:t>което</a:t>
            </a:r>
            <a:r>
              <a:rPr lang="ru-RU" sz="2800" dirty="0"/>
              <a:t> ни </a:t>
            </a:r>
            <a:r>
              <a:rPr lang="ru-RU" sz="2800" dirty="0" err="1"/>
              <a:t>помага</a:t>
            </a:r>
            <a:r>
              <a:rPr lang="ru-RU" sz="2800" dirty="0"/>
              <a:t> да поднесем на </a:t>
            </a:r>
            <a:r>
              <a:rPr lang="ru-RU" sz="2800" dirty="0" err="1"/>
              <a:t>аудиторията</a:t>
            </a:r>
            <a:r>
              <a:rPr lang="ru-RU" sz="2800" dirty="0"/>
              <a:t> </a:t>
            </a:r>
            <a:r>
              <a:rPr lang="ru-RU" sz="2800" dirty="0" err="1"/>
              <a:t>нашите</a:t>
            </a:r>
            <a:r>
              <a:rPr lang="ru-RU" sz="2800" dirty="0"/>
              <a:t> идеи </a:t>
            </a:r>
            <a:r>
              <a:rPr lang="ru-RU" sz="2800" dirty="0" err="1"/>
              <a:t>така</a:t>
            </a:r>
            <a:r>
              <a:rPr lang="ru-RU" sz="2800" dirty="0"/>
              <a:t>, че те да </a:t>
            </a:r>
            <a:r>
              <a:rPr lang="ru-RU" sz="2800" dirty="0" err="1"/>
              <a:t>бъдат</a:t>
            </a:r>
            <a:r>
              <a:rPr lang="ru-RU" sz="2800" dirty="0"/>
              <a:t> </a:t>
            </a:r>
            <a:r>
              <a:rPr lang="ru-RU" sz="2800" dirty="0" err="1"/>
              <a:t>възприети</a:t>
            </a:r>
            <a:r>
              <a:rPr lang="ru-RU" sz="2800" dirty="0"/>
              <a:t> по най-</a:t>
            </a:r>
            <a:r>
              <a:rPr lang="ru-RU" sz="2800" dirty="0" err="1"/>
              <a:t>добър</a:t>
            </a:r>
            <a:r>
              <a:rPr lang="ru-RU" sz="2800" dirty="0"/>
              <a:t> начин. </a:t>
            </a:r>
            <a:r>
              <a:rPr lang="ru-RU" sz="2800" dirty="0" err="1"/>
              <a:t>Качествената</a:t>
            </a:r>
            <a:r>
              <a:rPr lang="ru-RU" sz="2800" dirty="0"/>
              <a:t> презентация </a:t>
            </a:r>
            <a:r>
              <a:rPr lang="ru-RU" sz="2800" dirty="0" err="1"/>
              <a:t>трябва</a:t>
            </a:r>
            <a:r>
              <a:rPr lang="ru-RU" sz="2800" dirty="0"/>
              <a:t> да </a:t>
            </a:r>
            <a:r>
              <a:rPr lang="ru-RU" sz="2800" dirty="0" err="1"/>
              <a:t>въздейства</a:t>
            </a:r>
            <a:r>
              <a:rPr lang="ru-RU" sz="2800" dirty="0"/>
              <a:t> на </a:t>
            </a:r>
            <a:r>
              <a:rPr lang="ru-RU" sz="2800" dirty="0" err="1"/>
              <a:t>публиката</a:t>
            </a:r>
            <a:r>
              <a:rPr lang="ru-RU" sz="2800" dirty="0"/>
              <a:t> </a:t>
            </a:r>
            <a:r>
              <a:rPr lang="ru-RU" sz="2800" dirty="0" err="1"/>
              <a:t>както</a:t>
            </a:r>
            <a:r>
              <a:rPr lang="ru-RU" sz="2800" dirty="0"/>
              <a:t> чрез </a:t>
            </a:r>
            <a:r>
              <a:rPr lang="ru-RU" sz="2800" dirty="0" err="1"/>
              <a:t>своето</a:t>
            </a:r>
            <a:r>
              <a:rPr lang="ru-RU" sz="2800" dirty="0"/>
              <a:t> </a:t>
            </a:r>
            <a:r>
              <a:rPr lang="ru-RU" sz="2800" dirty="0" err="1"/>
              <a:t>съдържание</a:t>
            </a:r>
            <a:r>
              <a:rPr lang="ru-RU" sz="2800" dirty="0"/>
              <a:t>, </a:t>
            </a:r>
            <a:r>
              <a:rPr lang="ru-RU" sz="2800" dirty="0" err="1"/>
              <a:t>така</a:t>
            </a:r>
            <a:r>
              <a:rPr lang="ru-RU" sz="2800" dirty="0"/>
              <a:t> и с начина, по </a:t>
            </a:r>
            <a:r>
              <a:rPr lang="ru-RU" sz="2800" dirty="0" err="1"/>
              <a:t>който</a:t>
            </a:r>
            <a:r>
              <a:rPr lang="ru-RU" sz="2800" dirty="0"/>
              <a:t> е </a:t>
            </a:r>
            <a:r>
              <a:rPr lang="ru-RU" sz="2800" dirty="0" err="1"/>
              <a:t>оформена</a:t>
            </a:r>
            <a:r>
              <a:rPr lang="ru-RU" sz="2800" dirty="0"/>
              <a:t>. </a:t>
            </a:r>
            <a:r>
              <a:rPr lang="ru-RU" sz="2800" dirty="0" err="1"/>
              <a:t>Затова</a:t>
            </a:r>
            <a:r>
              <a:rPr lang="ru-RU" sz="2800" dirty="0"/>
              <a:t> от </a:t>
            </a:r>
            <a:r>
              <a:rPr lang="ru-RU" sz="2800" dirty="0" err="1"/>
              <a:t>голямо</a:t>
            </a:r>
            <a:r>
              <a:rPr lang="ru-RU" sz="2800" dirty="0"/>
              <a:t> значение е </a:t>
            </a:r>
            <a:r>
              <a:rPr lang="ru-RU" sz="2800" b="1" dirty="0" err="1"/>
              <a:t>дизайнът</a:t>
            </a:r>
            <a:r>
              <a:rPr lang="ru-RU" sz="2800" dirty="0"/>
              <a:t> на </a:t>
            </a:r>
            <a:r>
              <a:rPr lang="ru-RU" sz="2800" dirty="0" err="1"/>
              <a:t>презентацията</a:t>
            </a:r>
            <a:r>
              <a:rPr lang="ru-RU" sz="2800" dirty="0"/>
              <a:t>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296709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286BD57-4BF9-4CCB-B558-8E372B04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Контейнер за съдържание 3">
            <a:extLst>
              <a:ext uri="{FF2B5EF4-FFF2-40B4-BE49-F238E27FC236}">
                <a16:creationId xmlns:a16="http://schemas.microsoft.com/office/drawing/2014/main" id="{F171C410-2DB3-4283-BB9B-A1351B5DFD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9316" y="689008"/>
            <a:ext cx="9959830" cy="598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39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832C18E-984B-418A-AFAF-2C5128F5D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2. </a:t>
            </a:r>
            <a:r>
              <a:rPr lang="ru-RU" b="1" dirty="0" err="1"/>
              <a:t>Вмъкване</a:t>
            </a:r>
            <a:r>
              <a:rPr lang="ru-RU" b="1" dirty="0"/>
              <a:t> на </a:t>
            </a:r>
            <a:r>
              <a:rPr lang="ru-RU" b="1" dirty="0" err="1"/>
              <a:t>графичен</a:t>
            </a:r>
            <a:r>
              <a:rPr lang="ru-RU" b="1" dirty="0"/>
              <a:t> </a:t>
            </a:r>
            <a:r>
              <a:rPr lang="ru-RU" b="1" dirty="0" err="1"/>
              <a:t>обект</a:t>
            </a:r>
            <a:r>
              <a:rPr lang="ru-RU" b="1" dirty="0"/>
              <a:t> </a:t>
            </a:r>
            <a:r>
              <a:rPr lang="ru-RU" b="1" dirty="0" err="1"/>
              <a:t>създаден</a:t>
            </a:r>
            <a:r>
              <a:rPr lang="ru-RU" b="1" dirty="0"/>
              <a:t> с Paint.</a:t>
            </a:r>
            <a:endParaRPr lang="bg-BG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442B078-1D27-4BD8-9374-8B3F9020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86" y="1793289"/>
            <a:ext cx="10386026" cy="4696287"/>
          </a:xfrm>
        </p:spPr>
        <p:txBody>
          <a:bodyPr>
            <a:normAutofit fontScale="92500"/>
          </a:bodyPr>
          <a:lstStyle/>
          <a:p>
            <a:r>
              <a:rPr lang="ru-RU" sz="2400" dirty="0" err="1"/>
              <a:t>Първата</a:t>
            </a:r>
            <a:r>
              <a:rPr lang="ru-RU" sz="2400" dirty="0"/>
              <a:t> </a:t>
            </a:r>
            <a:r>
              <a:rPr lang="ru-RU" sz="2400" dirty="0" err="1"/>
              <a:t>възможност</a:t>
            </a:r>
            <a:r>
              <a:rPr lang="ru-RU" sz="2400" dirty="0"/>
              <a:t> да включим в </a:t>
            </a:r>
            <a:r>
              <a:rPr lang="ru-RU" sz="2400" dirty="0" err="1"/>
              <a:t>презентацията</a:t>
            </a:r>
            <a:r>
              <a:rPr lang="ru-RU" sz="2400" dirty="0"/>
              <a:t> </a:t>
            </a:r>
            <a:r>
              <a:rPr lang="ru-RU" sz="2400" dirty="0" err="1"/>
              <a:t>графичен</a:t>
            </a:r>
            <a:r>
              <a:rPr lang="ru-RU" sz="2400" dirty="0"/>
              <a:t> </a:t>
            </a:r>
            <a:r>
              <a:rPr lang="ru-RU" sz="2400" dirty="0" err="1"/>
              <a:t>обект</a:t>
            </a:r>
            <a:r>
              <a:rPr lang="ru-RU" sz="2400" dirty="0"/>
              <a:t> е да го </a:t>
            </a:r>
            <a:r>
              <a:rPr lang="ru-RU" sz="2400" dirty="0" err="1"/>
              <a:t>изработим</a:t>
            </a:r>
            <a:r>
              <a:rPr lang="ru-RU" sz="2400" dirty="0"/>
              <a:t> с </a:t>
            </a:r>
            <a:r>
              <a:rPr lang="ru-RU" sz="2400" dirty="0" err="1"/>
              <a:t>програмата</a:t>
            </a:r>
            <a:r>
              <a:rPr lang="ru-RU" sz="2400" dirty="0"/>
              <a:t> Paint и да го </a:t>
            </a:r>
            <a:r>
              <a:rPr lang="ru-RU" sz="2400" dirty="0" err="1"/>
              <a:t>съхраним</a:t>
            </a:r>
            <a:r>
              <a:rPr lang="ru-RU" sz="2400" dirty="0"/>
              <a:t> </a:t>
            </a:r>
            <a:r>
              <a:rPr lang="ru-RU" sz="2400" dirty="0" err="1"/>
              <a:t>във</a:t>
            </a:r>
            <a:r>
              <a:rPr lang="ru-RU" sz="2400" dirty="0"/>
              <a:t> файл. </a:t>
            </a:r>
            <a:r>
              <a:rPr lang="ru-RU" sz="2400" dirty="0" err="1"/>
              <a:t>Тя</a:t>
            </a:r>
            <a:r>
              <a:rPr lang="ru-RU" sz="2400" dirty="0"/>
              <a:t> </a:t>
            </a:r>
            <a:r>
              <a:rPr lang="ru-RU" sz="2400" dirty="0" err="1"/>
              <a:t>позволява</a:t>
            </a:r>
            <a:r>
              <a:rPr lang="ru-RU" sz="2400" dirty="0"/>
              <a:t> </a:t>
            </a:r>
            <a:r>
              <a:rPr lang="ru-RU" sz="2400" dirty="0" err="1"/>
              <a:t>вмъкването</a:t>
            </a:r>
            <a:r>
              <a:rPr lang="ru-RU" sz="2400" dirty="0"/>
              <a:t> в слайда на </a:t>
            </a:r>
            <a:r>
              <a:rPr lang="ru-RU" sz="2400" dirty="0" err="1"/>
              <a:t>различни</a:t>
            </a:r>
            <a:r>
              <a:rPr lang="ru-RU" sz="2400" dirty="0"/>
              <a:t> </a:t>
            </a:r>
            <a:r>
              <a:rPr lang="ru-RU" sz="2400" dirty="0" err="1"/>
              <a:t>обекти</a:t>
            </a:r>
            <a:r>
              <a:rPr lang="ru-RU" sz="2400" dirty="0"/>
              <a:t>, </a:t>
            </a:r>
            <a:r>
              <a:rPr lang="ru-RU" sz="2400" dirty="0" err="1"/>
              <a:t>включително</a:t>
            </a:r>
            <a:r>
              <a:rPr lang="ru-RU" sz="2400" dirty="0"/>
              <a:t> </a:t>
            </a:r>
            <a:r>
              <a:rPr lang="ru-RU" sz="2400" dirty="0" err="1"/>
              <a:t>графични</a:t>
            </a:r>
            <a:r>
              <a:rPr lang="ru-RU" sz="2400" dirty="0"/>
              <a:t>. В </a:t>
            </a:r>
            <a:r>
              <a:rPr lang="ru-RU" sz="2400" dirty="0" err="1"/>
              <a:t>средата</a:t>
            </a:r>
            <a:r>
              <a:rPr lang="ru-RU" sz="2400" dirty="0"/>
              <a:t> на </a:t>
            </a:r>
            <a:r>
              <a:rPr lang="ru-RU" sz="2400" dirty="0" err="1"/>
              <a:t>полето</a:t>
            </a:r>
            <a:r>
              <a:rPr lang="ru-RU" sz="2400" dirty="0"/>
              <a:t> се </a:t>
            </a:r>
            <a:r>
              <a:rPr lang="ru-RU" sz="2400" dirty="0" err="1"/>
              <a:t>намират</a:t>
            </a:r>
            <a:r>
              <a:rPr lang="ru-RU" sz="2400" dirty="0"/>
              <a:t> </a:t>
            </a:r>
            <a:r>
              <a:rPr lang="ru-RU" sz="2400" dirty="0" err="1"/>
              <a:t>иконите</a:t>
            </a:r>
            <a:r>
              <a:rPr lang="ru-RU" sz="2400" dirty="0"/>
              <a:t>, с </a:t>
            </a:r>
            <a:r>
              <a:rPr lang="ru-RU" sz="2400" dirty="0" err="1"/>
              <a:t>помощта</a:t>
            </a:r>
            <a:r>
              <a:rPr lang="ru-RU" sz="2400" dirty="0"/>
              <a:t> на </a:t>
            </a:r>
            <a:r>
              <a:rPr lang="ru-RU" sz="2400" dirty="0" err="1"/>
              <a:t>които</a:t>
            </a:r>
            <a:r>
              <a:rPr lang="ru-RU" sz="2400" dirty="0"/>
              <a:t> става </a:t>
            </a:r>
            <a:r>
              <a:rPr lang="ru-RU" sz="2400" dirty="0" err="1"/>
              <a:t>това</a:t>
            </a:r>
            <a:r>
              <a:rPr lang="ru-RU" sz="2400" dirty="0"/>
              <a:t>. </a:t>
            </a:r>
            <a:r>
              <a:rPr lang="ru-RU" sz="2400" dirty="0" err="1"/>
              <a:t>Иконата</a:t>
            </a:r>
            <a:r>
              <a:rPr lang="ru-RU" sz="2400" dirty="0"/>
              <a:t> за </a:t>
            </a:r>
            <a:r>
              <a:rPr lang="ru-RU" sz="2400" dirty="0" err="1"/>
              <a:t>вмъкване</a:t>
            </a:r>
            <a:r>
              <a:rPr lang="ru-RU" sz="2400" dirty="0"/>
              <a:t> на изображения е </a:t>
            </a:r>
            <a:r>
              <a:rPr lang="ru-RU" sz="2400" dirty="0" err="1"/>
              <a:t>лявата</a:t>
            </a:r>
            <a:r>
              <a:rPr lang="ru-RU" sz="2400" dirty="0"/>
              <a:t> на </a:t>
            </a:r>
            <a:r>
              <a:rPr lang="ru-RU" sz="2400" dirty="0" err="1"/>
              <a:t>долния</a:t>
            </a:r>
            <a:r>
              <a:rPr lang="ru-RU" sz="2400" dirty="0"/>
              <a:t> ред. </a:t>
            </a:r>
            <a:r>
              <a:rPr lang="ru-RU" sz="2400" dirty="0" err="1"/>
              <a:t>Когато</a:t>
            </a:r>
            <a:r>
              <a:rPr lang="ru-RU" sz="2400" dirty="0"/>
              <a:t> </a:t>
            </a:r>
            <a:r>
              <a:rPr lang="ru-RU" sz="2400" dirty="0" err="1"/>
              <a:t>щракнем</a:t>
            </a:r>
            <a:r>
              <a:rPr lang="ru-RU" sz="2400" dirty="0"/>
              <a:t> </a:t>
            </a:r>
            <a:r>
              <a:rPr lang="ru-RU" sz="2400" dirty="0" err="1"/>
              <a:t>върху</a:t>
            </a:r>
            <a:r>
              <a:rPr lang="ru-RU" sz="2400" dirty="0"/>
              <a:t> </a:t>
            </a:r>
            <a:r>
              <a:rPr lang="ru-RU" sz="2400" dirty="0" err="1"/>
              <a:t>нея</a:t>
            </a:r>
            <a:r>
              <a:rPr lang="ru-RU" sz="2400" dirty="0"/>
              <a:t>, се </a:t>
            </a:r>
            <a:r>
              <a:rPr lang="ru-RU" sz="2400" dirty="0" err="1"/>
              <a:t>отваря</a:t>
            </a:r>
            <a:r>
              <a:rPr lang="ru-RU" sz="2400" dirty="0"/>
              <a:t> </a:t>
            </a:r>
            <a:r>
              <a:rPr lang="ru-RU" sz="2400" dirty="0" err="1"/>
              <a:t>прозорецът</a:t>
            </a:r>
            <a:r>
              <a:rPr lang="ru-RU" sz="2400" dirty="0"/>
              <a:t> за </a:t>
            </a:r>
            <a:r>
              <a:rPr lang="ru-RU" sz="2400" dirty="0" err="1"/>
              <a:t>търсене</a:t>
            </a:r>
            <a:r>
              <a:rPr lang="ru-RU" sz="2400" dirty="0"/>
              <a:t> на файл </a:t>
            </a:r>
            <a:r>
              <a:rPr lang="ru-RU" sz="2400" dirty="0" err="1"/>
              <a:t>във</a:t>
            </a:r>
            <a:r>
              <a:rPr lang="ru-RU" sz="2400" dirty="0"/>
              <a:t> </a:t>
            </a:r>
            <a:r>
              <a:rPr lang="ru-RU" sz="2400" dirty="0" err="1"/>
              <a:t>файловата</a:t>
            </a:r>
            <a:r>
              <a:rPr lang="ru-RU" sz="2400" dirty="0"/>
              <a:t> </a:t>
            </a:r>
            <a:r>
              <a:rPr lang="ru-RU" sz="2400" dirty="0" err="1"/>
              <a:t>системата</a:t>
            </a:r>
            <a:r>
              <a:rPr lang="ru-RU" sz="2400" dirty="0"/>
              <a:t>. </a:t>
            </a:r>
            <a:r>
              <a:rPr lang="ru-RU" sz="2400" dirty="0" err="1"/>
              <a:t>Остава</a:t>
            </a:r>
            <a:r>
              <a:rPr lang="ru-RU" sz="2400" dirty="0"/>
              <a:t> да </a:t>
            </a:r>
            <a:r>
              <a:rPr lang="ru-RU" sz="2400" dirty="0" err="1"/>
              <a:t>посочим</a:t>
            </a:r>
            <a:r>
              <a:rPr lang="ru-RU" sz="2400" dirty="0"/>
              <a:t> файла и да добавим </a:t>
            </a:r>
            <a:r>
              <a:rPr lang="ru-RU" sz="2400" dirty="0" err="1"/>
              <a:t>подходящо</a:t>
            </a:r>
            <a:r>
              <a:rPr lang="ru-RU" sz="2400" dirty="0"/>
              <a:t> заглавие.</a:t>
            </a:r>
          </a:p>
          <a:p>
            <a:r>
              <a:rPr lang="ru-RU" sz="2400" dirty="0" err="1"/>
              <a:t>Другата</a:t>
            </a:r>
            <a:r>
              <a:rPr lang="ru-RU" sz="2400" dirty="0"/>
              <a:t> </a:t>
            </a:r>
            <a:r>
              <a:rPr lang="ru-RU" sz="2400" dirty="0" err="1"/>
              <a:t>възможност</a:t>
            </a:r>
            <a:r>
              <a:rPr lang="ru-RU" sz="2400" dirty="0"/>
              <a:t> е да </a:t>
            </a:r>
            <a:r>
              <a:rPr lang="ru-RU" sz="2400" dirty="0" err="1"/>
              <a:t>маркираме</a:t>
            </a:r>
            <a:r>
              <a:rPr lang="ru-RU" sz="2400" dirty="0"/>
              <a:t> </a:t>
            </a:r>
            <a:r>
              <a:rPr lang="ru-RU" sz="2400" dirty="0" err="1"/>
              <a:t>рисунката</a:t>
            </a:r>
            <a:r>
              <a:rPr lang="ru-RU" sz="2400" dirty="0"/>
              <a:t> с </a:t>
            </a:r>
            <a:r>
              <a:rPr lang="ru-RU" sz="2400" dirty="0" err="1"/>
              <a:t>маркиращия</a:t>
            </a:r>
            <a:r>
              <a:rPr lang="ru-RU" sz="2400" dirty="0"/>
              <a:t> </a:t>
            </a:r>
            <a:r>
              <a:rPr lang="ru-RU" sz="2400" dirty="0" err="1"/>
              <a:t>правоъгълник</a:t>
            </a:r>
            <a:r>
              <a:rPr lang="ru-RU" sz="2400" dirty="0"/>
              <a:t> </a:t>
            </a:r>
            <a:r>
              <a:rPr lang="ru-RU" sz="2400" dirty="0" err="1"/>
              <a:t>Selection</a:t>
            </a:r>
            <a:r>
              <a:rPr lang="ru-RU" sz="2400" dirty="0"/>
              <a:t> на </a:t>
            </a:r>
            <a:r>
              <a:rPr lang="ru-RU" sz="2400" dirty="0" err="1"/>
              <a:t>програмата</a:t>
            </a:r>
            <a:r>
              <a:rPr lang="ru-RU" sz="2400" dirty="0"/>
              <a:t> Paint, да </a:t>
            </a:r>
            <a:r>
              <a:rPr lang="ru-RU" sz="2400" dirty="0" err="1"/>
              <a:t>копираме</a:t>
            </a:r>
            <a:r>
              <a:rPr lang="ru-RU" sz="2400" dirty="0"/>
              <a:t> </a:t>
            </a:r>
            <a:r>
              <a:rPr lang="ru-RU" sz="2400" dirty="0" err="1"/>
              <a:t>селекцията</a:t>
            </a:r>
            <a:r>
              <a:rPr lang="ru-RU" sz="2400" dirty="0"/>
              <a:t> в </a:t>
            </a:r>
            <a:r>
              <a:rPr lang="ru-RU" sz="2400" dirty="0" err="1"/>
              <a:t>кутията</a:t>
            </a:r>
            <a:r>
              <a:rPr lang="ru-RU" sz="2400" dirty="0"/>
              <a:t> за копия по </a:t>
            </a:r>
            <a:r>
              <a:rPr lang="ru-RU" sz="2400" dirty="0" err="1"/>
              <a:t>някой</a:t>
            </a:r>
            <a:r>
              <a:rPr lang="ru-RU" sz="2400" dirty="0"/>
              <a:t> от </a:t>
            </a:r>
            <a:r>
              <a:rPr lang="ru-RU" sz="2400" dirty="0" err="1"/>
              <a:t>познатите</a:t>
            </a:r>
            <a:r>
              <a:rPr lang="ru-RU" sz="2400" dirty="0"/>
              <a:t> ни начини и след </a:t>
            </a:r>
            <a:r>
              <a:rPr lang="ru-RU" sz="2400" dirty="0" err="1"/>
              <a:t>това</a:t>
            </a:r>
            <a:r>
              <a:rPr lang="ru-RU" sz="2400" dirty="0"/>
              <a:t> да я </a:t>
            </a:r>
            <a:r>
              <a:rPr lang="ru-RU" sz="2400" dirty="0" err="1"/>
              <a:t>вмъкнем</a:t>
            </a:r>
            <a:r>
              <a:rPr lang="ru-RU" sz="2400" dirty="0"/>
              <a:t> в слайда, </a:t>
            </a:r>
            <a:r>
              <a:rPr lang="ru-RU" sz="2400" dirty="0" err="1"/>
              <a:t>като</a:t>
            </a:r>
            <a:r>
              <a:rPr lang="ru-RU" sz="2400" dirty="0"/>
              <a:t> </a:t>
            </a:r>
            <a:r>
              <a:rPr lang="ru-RU" sz="2400" dirty="0" err="1"/>
              <a:t>променим</a:t>
            </a:r>
            <a:r>
              <a:rPr lang="ru-RU" sz="2400" dirty="0"/>
              <a:t> размера </a:t>
            </a:r>
            <a:r>
              <a:rPr lang="ru-RU" sz="2400" dirty="0" err="1"/>
              <a:t>така</a:t>
            </a:r>
            <a:r>
              <a:rPr lang="ru-RU" sz="2400" dirty="0"/>
              <a:t>, че да се </a:t>
            </a:r>
            <a:r>
              <a:rPr lang="ru-RU" sz="2400" dirty="0" err="1"/>
              <a:t>побира</a:t>
            </a:r>
            <a:r>
              <a:rPr lang="ru-RU" sz="2400" dirty="0"/>
              <a:t> в </a:t>
            </a:r>
            <a:r>
              <a:rPr lang="ru-RU" sz="2400" dirty="0" err="1"/>
              <a:t>полето</a:t>
            </a:r>
            <a:r>
              <a:rPr lang="ru-RU" sz="2400" dirty="0"/>
              <a:t> за </a:t>
            </a:r>
            <a:r>
              <a:rPr lang="ru-RU" sz="2400" dirty="0" err="1"/>
              <a:t>съдържание</a:t>
            </a:r>
            <a:r>
              <a:rPr lang="ru-RU" sz="2400" dirty="0"/>
              <a:t> на слайда.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92031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66F93FF-F3DB-4BE1-A325-3C88132B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3. Графика в </a:t>
            </a:r>
            <a:r>
              <a:rPr lang="en-GB" b="1" dirty="0"/>
              <a:t>MS PowerPoint</a:t>
            </a:r>
            <a:r>
              <a:rPr lang="bg-BG" b="1" dirty="0"/>
              <a:t>.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99EC768-DE5D-48B0-9BDC-00893BE54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4210" y="1340527"/>
            <a:ext cx="9560402" cy="5291091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За </a:t>
            </a:r>
            <a:r>
              <a:rPr lang="ru-RU" sz="2800" dirty="0" err="1"/>
              <a:t>разлика</a:t>
            </a:r>
            <a:r>
              <a:rPr lang="ru-RU" sz="2800" dirty="0"/>
              <a:t> от </a:t>
            </a:r>
            <a:r>
              <a:rPr lang="ru-RU" sz="2800" dirty="0" err="1"/>
              <a:t>програмата</a:t>
            </a:r>
            <a:r>
              <a:rPr lang="ru-RU" sz="2800" dirty="0"/>
              <a:t> Paint, с </a:t>
            </a:r>
            <a:r>
              <a:rPr lang="ru-RU" sz="2800" dirty="0" err="1"/>
              <a:t>която</a:t>
            </a:r>
            <a:r>
              <a:rPr lang="ru-RU" sz="2800" dirty="0"/>
              <a:t> </a:t>
            </a:r>
            <a:r>
              <a:rPr lang="ru-RU" sz="2800" dirty="0" err="1"/>
              <a:t>създаваме</a:t>
            </a:r>
            <a:r>
              <a:rPr lang="ru-RU" sz="2800" dirty="0"/>
              <a:t> </a:t>
            </a:r>
            <a:r>
              <a:rPr lang="ru-RU" sz="2800" dirty="0" err="1"/>
              <a:t>растерни</a:t>
            </a:r>
            <a:r>
              <a:rPr lang="ru-RU" sz="2800" dirty="0"/>
              <a:t> изображения, с </a:t>
            </a:r>
            <a:r>
              <a:rPr lang="ru-RU" sz="2800" dirty="0" err="1"/>
              <a:t>графичните</a:t>
            </a:r>
            <a:r>
              <a:rPr lang="ru-RU" sz="2800" dirty="0"/>
              <a:t> </a:t>
            </a:r>
            <a:r>
              <a:rPr lang="ru-RU" sz="2800" dirty="0" err="1"/>
              <a:t>инструменти</a:t>
            </a:r>
            <a:r>
              <a:rPr lang="ru-RU" sz="2800" dirty="0"/>
              <a:t> на </a:t>
            </a:r>
            <a:r>
              <a:rPr lang="ru-RU" sz="2800" dirty="0" err="1"/>
              <a:t>програмата</a:t>
            </a:r>
            <a:r>
              <a:rPr lang="ru-RU" sz="2800" dirty="0"/>
              <a:t> MS PowerPoint можем да </a:t>
            </a:r>
            <a:r>
              <a:rPr lang="ru-RU" sz="2800" dirty="0" err="1"/>
              <a:t>създадем</a:t>
            </a:r>
            <a:r>
              <a:rPr lang="ru-RU" sz="2800" dirty="0"/>
              <a:t> </a:t>
            </a:r>
            <a:r>
              <a:rPr lang="ru-RU" sz="2800" dirty="0" err="1"/>
              <a:t>векторни</a:t>
            </a:r>
            <a:r>
              <a:rPr lang="ru-RU" sz="2800" dirty="0"/>
              <a:t> изображения.</a:t>
            </a:r>
          </a:p>
          <a:p>
            <a:r>
              <a:rPr lang="ru-RU" sz="2800" dirty="0" err="1"/>
              <a:t>Във</a:t>
            </a:r>
            <a:r>
              <a:rPr lang="ru-RU" sz="2800" dirty="0"/>
              <a:t> </a:t>
            </a:r>
            <a:r>
              <a:rPr lang="ru-RU" sz="2800" dirty="0" err="1"/>
              <a:t>векторното</a:t>
            </a:r>
            <a:r>
              <a:rPr lang="ru-RU" sz="2800" dirty="0"/>
              <a:t> изображение </a:t>
            </a:r>
            <a:r>
              <a:rPr lang="ru-RU" sz="2800" dirty="0" err="1"/>
              <a:t>всеки</a:t>
            </a:r>
            <a:r>
              <a:rPr lang="ru-RU" sz="2800" dirty="0"/>
              <a:t> </a:t>
            </a:r>
            <a:r>
              <a:rPr lang="ru-RU" sz="2800" dirty="0" err="1"/>
              <a:t>нарисуван</a:t>
            </a:r>
            <a:r>
              <a:rPr lang="ru-RU" sz="2800" dirty="0"/>
              <a:t> </a:t>
            </a:r>
            <a:r>
              <a:rPr lang="ru-RU" sz="2800" dirty="0" err="1"/>
              <a:t>елемент</a:t>
            </a:r>
            <a:r>
              <a:rPr lang="ru-RU" sz="2800" dirty="0"/>
              <a:t> </a:t>
            </a:r>
            <a:r>
              <a:rPr lang="ru-RU" sz="2800" dirty="0" err="1"/>
              <a:t>остава</a:t>
            </a:r>
            <a:r>
              <a:rPr lang="ru-RU" sz="2800" dirty="0"/>
              <a:t> </a:t>
            </a:r>
            <a:r>
              <a:rPr lang="ru-RU" sz="2800" dirty="0" err="1"/>
              <a:t>самостоятелна</a:t>
            </a:r>
            <a:r>
              <a:rPr lang="ru-RU" sz="2800" dirty="0"/>
              <a:t> част от </a:t>
            </a:r>
            <a:r>
              <a:rPr lang="ru-RU" sz="2800" dirty="0" err="1"/>
              <a:t>изображението</a:t>
            </a:r>
            <a:r>
              <a:rPr lang="ru-RU" sz="2800" dirty="0"/>
              <a:t> и </a:t>
            </a:r>
            <a:r>
              <a:rPr lang="ru-RU" sz="2800" dirty="0" err="1"/>
              <a:t>може</a:t>
            </a:r>
            <a:r>
              <a:rPr lang="ru-RU" sz="2800" dirty="0"/>
              <a:t> да </a:t>
            </a:r>
            <a:r>
              <a:rPr lang="ru-RU" sz="2800" dirty="0" err="1"/>
              <a:t>бъде</a:t>
            </a:r>
            <a:r>
              <a:rPr lang="ru-RU" sz="2800" dirty="0"/>
              <a:t> </a:t>
            </a:r>
            <a:r>
              <a:rPr lang="ru-RU" sz="2800" dirty="0" err="1"/>
              <a:t>обработван</a:t>
            </a:r>
            <a:r>
              <a:rPr lang="ru-RU" sz="2800" dirty="0"/>
              <a:t> </a:t>
            </a:r>
            <a:r>
              <a:rPr lang="ru-RU" sz="2800" dirty="0" err="1"/>
              <a:t>отделно</a:t>
            </a:r>
            <a:r>
              <a:rPr lang="ru-RU" sz="2800" dirty="0"/>
              <a:t> от </a:t>
            </a:r>
            <a:r>
              <a:rPr lang="ru-RU" sz="2800" dirty="0" err="1"/>
              <a:t>другите</a:t>
            </a:r>
            <a:r>
              <a:rPr lang="ru-RU" sz="2800" dirty="0"/>
              <a:t> </a:t>
            </a:r>
            <a:r>
              <a:rPr lang="ru-RU" sz="2800" dirty="0" err="1"/>
              <a:t>елементи</a:t>
            </a:r>
            <a:r>
              <a:rPr lang="ru-RU" sz="2800" dirty="0"/>
              <a:t>. </a:t>
            </a:r>
            <a:r>
              <a:rPr lang="ru-RU" sz="2800" dirty="0" err="1"/>
              <a:t>Когато</a:t>
            </a:r>
            <a:r>
              <a:rPr lang="ru-RU" sz="2800" dirty="0"/>
              <a:t> </a:t>
            </a:r>
            <a:r>
              <a:rPr lang="ru-RU" sz="2800" dirty="0" err="1"/>
              <a:t>потребителят</a:t>
            </a:r>
            <a:r>
              <a:rPr lang="ru-RU" sz="2800" dirty="0"/>
              <a:t> </a:t>
            </a:r>
            <a:r>
              <a:rPr lang="ru-RU" sz="2800" dirty="0" err="1"/>
              <a:t>пожелае</a:t>
            </a:r>
            <a:r>
              <a:rPr lang="ru-RU" sz="2800" dirty="0"/>
              <a:t>, </a:t>
            </a:r>
            <a:r>
              <a:rPr lang="ru-RU" sz="2800" dirty="0" err="1"/>
              <a:t>може</a:t>
            </a:r>
            <a:r>
              <a:rPr lang="ru-RU" sz="2800" dirty="0"/>
              <a:t> да </a:t>
            </a:r>
            <a:r>
              <a:rPr lang="ru-RU" sz="2800" dirty="0" err="1"/>
              <a:t>групира</a:t>
            </a:r>
            <a:r>
              <a:rPr lang="ru-RU" sz="2800" dirty="0"/>
              <a:t> </a:t>
            </a:r>
            <a:r>
              <a:rPr lang="ru-RU" sz="2800" dirty="0" err="1"/>
              <a:t>няколко</a:t>
            </a:r>
            <a:r>
              <a:rPr lang="ru-RU" sz="2800" dirty="0"/>
              <a:t> от </a:t>
            </a:r>
            <a:r>
              <a:rPr lang="ru-RU" sz="2800" dirty="0" err="1"/>
              <a:t>елементите</a:t>
            </a:r>
            <a:r>
              <a:rPr lang="ru-RU" sz="2800" dirty="0"/>
              <a:t> и да </a:t>
            </a:r>
            <a:r>
              <a:rPr lang="ru-RU" sz="2800" dirty="0" err="1"/>
              <a:t>работи</a:t>
            </a:r>
            <a:r>
              <a:rPr lang="ru-RU" sz="2800" dirty="0"/>
              <a:t> с </a:t>
            </a:r>
            <a:r>
              <a:rPr lang="ru-RU" sz="2800" dirty="0" err="1"/>
              <a:t>тях</a:t>
            </a:r>
            <a:r>
              <a:rPr lang="ru-RU" sz="2800" dirty="0"/>
              <a:t> </a:t>
            </a:r>
            <a:r>
              <a:rPr lang="ru-RU" sz="2800" dirty="0" err="1"/>
              <a:t>като</a:t>
            </a:r>
            <a:r>
              <a:rPr lang="ru-RU" sz="2800" dirty="0"/>
              <a:t> с един </a:t>
            </a:r>
            <a:r>
              <a:rPr lang="ru-RU" sz="2800" dirty="0" err="1"/>
              <a:t>елемент</a:t>
            </a:r>
            <a:r>
              <a:rPr lang="ru-RU" sz="2800" dirty="0"/>
              <a:t>, но </a:t>
            </a:r>
            <a:r>
              <a:rPr lang="ru-RU" sz="2800" dirty="0" err="1"/>
              <a:t>във</a:t>
            </a:r>
            <a:r>
              <a:rPr lang="ru-RU" sz="2800" dirty="0"/>
              <a:t> </a:t>
            </a:r>
            <a:r>
              <a:rPr lang="ru-RU" sz="2800" dirty="0" err="1"/>
              <a:t>всеки</a:t>
            </a:r>
            <a:r>
              <a:rPr lang="ru-RU" sz="2800" dirty="0"/>
              <a:t> момент </a:t>
            </a:r>
            <a:r>
              <a:rPr lang="ru-RU" sz="2800" dirty="0" err="1"/>
              <a:t>може</a:t>
            </a:r>
            <a:r>
              <a:rPr lang="ru-RU" sz="2800" dirty="0"/>
              <a:t> да </a:t>
            </a:r>
            <a:r>
              <a:rPr lang="ru-RU" sz="2800" dirty="0" err="1"/>
              <a:t>разгрупира</a:t>
            </a:r>
            <a:r>
              <a:rPr lang="ru-RU" sz="2800" dirty="0"/>
              <a:t> </a:t>
            </a:r>
            <a:r>
              <a:rPr lang="ru-RU" sz="2800" dirty="0" err="1"/>
              <a:t>създадена</a:t>
            </a:r>
            <a:r>
              <a:rPr lang="ru-RU" sz="2800" dirty="0"/>
              <a:t> </a:t>
            </a:r>
            <a:r>
              <a:rPr lang="ru-RU" sz="2800" dirty="0" err="1"/>
              <a:t>преди</a:t>
            </a:r>
            <a:r>
              <a:rPr lang="ru-RU" sz="2800" dirty="0"/>
              <a:t> </a:t>
            </a:r>
            <a:r>
              <a:rPr lang="ru-RU" sz="2800" dirty="0" err="1"/>
              <a:t>това</a:t>
            </a:r>
            <a:r>
              <a:rPr lang="ru-RU" sz="2800" dirty="0"/>
              <a:t> </a:t>
            </a:r>
            <a:r>
              <a:rPr lang="ru-RU" sz="2800" dirty="0" err="1"/>
              <a:t>група</a:t>
            </a:r>
            <a:r>
              <a:rPr lang="ru-RU" sz="2800" dirty="0"/>
              <a:t> и пак да получи </a:t>
            </a:r>
            <a:r>
              <a:rPr lang="ru-RU" sz="2800" dirty="0" err="1"/>
              <a:t>възможност</a:t>
            </a:r>
            <a:r>
              <a:rPr lang="ru-RU" sz="2800" dirty="0"/>
              <a:t> да </a:t>
            </a:r>
            <a:r>
              <a:rPr lang="ru-RU" sz="2800" dirty="0" err="1"/>
              <a:t>работи</a:t>
            </a:r>
            <a:r>
              <a:rPr lang="ru-RU" sz="2800" dirty="0"/>
              <a:t> </a:t>
            </a:r>
            <a:r>
              <a:rPr lang="ru-RU" sz="2800" dirty="0" err="1"/>
              <a:t>със</a:t>
            </a:r>
            <a:r>
              <a:rPr lang="ru-RU" sz="2800" dirty="0"/>
              <a:t> </a:t>
            </a:r>
            <a:r>
              <a:rPr lang="ru-RU" sz="2800" dirty="0" err="1"/>
              <a:t>съставящите</a:t>
            </a:r>
            <a:r>
              <a:rPr lang="ru-RU" sz="2800" dirty="0"/>
              <a:t> я, </a:t>
            </a:r>
            <a:r>
              <a:rPr lang="ru-RU" sz="2800" dirty="0" err="1"/>
              <a:t>като</a:t>
            </a:r>
            <a:r>
              <a:rPr lang="ru-RU" sz="2800" dirty="0"/>
              <a:t> с </a:t>
            </a:r>
            <a:r>
              <a:rPr lang="ru-RU" sz="2800" dirty="0" err="1"/>
              <a:t>отделни</a:t>
            </a:r>
            <a:r>
              <a:rPr lang="ru-RU" sz="2800" dirty="0"/>
              <a:t> </a:t>
            </a:r>
            <a:r>
              <a:rPr lang="ru-RU" sz="2800" dirty="0" err="1"/>
              <a:t>елементи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512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BECA1B18-7240-4060-A53C-45481B1D860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160837" y="240299"/>
            <a:ext cx="3870325" cy="6513512"/>
          </a:xfrm>
        </p:spPr>
      </p:pic>
    </p:spTree>
    <p:extLst>
      <p:ext uri="{BB962C8B-B14F-4D97-AF65-F5344CB8AC3E}">
        <p14:creationId xmlns:p14="http://schemas.microsoft.com/office/powerpoint/2010/main" val="1818793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3C5E458-7AF6-4FBF-8F0C-AFB678DE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4. </a:t>
            </a:r>
            <a:r>
              <a:rPr lang="ru-RU" b="1" dirty="0" err="1"/>
              <a:t>Рисуващи</a:t>
            </a:r>
            <a:r>
              <a:rPr lang="ru-RU" b="1" dirty="0"/>
              <a:t> </a:t>
            </a:r>
            <a:r>
              <a:rPr lang="ru-RU" b="1" dirty="0" err="1"/>
              <a:t>инструменти</a:t>
            </a:r>
            <a:r>
              <a:rPr lang="ru-RU" b="1" dirty="0"/>
              <a:t> в MS PowerPoint.</a:t>
            </a:r>
            <a:endParaRPr lang="bg-BG" b="1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5FBF18FF-55F3-4ADB-8963-F5295EF768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4027" y="3800863"/>
            <a:ext cx="3550273" cy="2719140"/>
          </a:xfrm>
        </p:spPr>
      </p:pic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3F25D7F8-24DE-43CD-A7A5-F134C4A89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654" y="1746266"/>
            <a:ext cx="3495675" cy="2886075"/>
          </a:xfrm>
          <a:prstGeom prst="rect">
            <a:avLst/>
          </a:prstGeom>
        </p:spPr>
      </p:pic>
      <p:pic>
        <p:nvPicPr>
          <p:cNvPr id="9" name="Картина 8">
            <a:extLst>
              <a:ext uri="{FF2B5EF4-FFF2-40B4-BE49-F238E27FC236}">
                <a16:creationId xmlns:a16="http://schemas.microsoft.com/office/drawing/2014/main" id="{DF62D730-7137-4EEB-AC21-C014BF6C54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9345" y="2552684"/>
            <a:ext cx="309562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98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DC0F4D0-5AAC-45E6-B7F6-FD480BF0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5. </a:t>
            </a:r>
            <a:r>
              <a:rPr lang="ru-RU" b="1" dirty="0" err="1"/>
              <a:t>Вмъкване</a:t>
            </a:r>
            <a:r>
              <a:rPr lang="ru-RU" b="1" dirty="0"/>
              <a:t> на </a:t>
            </a:r>
            <a:r>
              <a:rPr lang="ru-RU" b="1" dirty="0" err="1"/>
              <a:t>художествено</a:t>
            </a:r>
            <a:r>
              <a:rPr lang="ru-RU" b="1" dirty="0"/>
              <a:t> </a:t>
            </a:r>
            <a:r>
              <a:rPr lang="ru-RU" b="1" dirty="0" err="1"/>
              <a:t>оформен</a:t>
            </a:r>
            <a:r>
              <a:rPr lang="ru-RU" b="1" dirty="0"/>
              <a:t> </a:t>
            </a:r>
            <a:r>
              <a:rPr lang="ru-RU" b="1" dirty="0" err="1"/>
              <a:t>надпис</a:t>
            </a:r>
            <a:r>
              <a:rPr lang="ru-RU" b="1" dirty="0"/>
              <a:t>.</a:t>
            </a:r>
            <a:endParaRPr lang="bg-BG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EDA2DAE-11D7-47A9-A243-5775B5C6D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Последната</a:t>
            </a:r>
            <a:r>
              <a:rPr lang="ru-RU" dirty="0"/>
              <a:t> </a:t>
            </a:r>
            <a:r>
              <a:rPr lang="ru-RU" dirty="0" err="1"/>
              <a:t>възможност</a:t>
            </a:r>
            <a:r>
              <a:rPr lang="ru-RU" dirty="0"/>
              <a:t>,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разгледаме</a:t>
            </a:r>
            <a:r>
              <a:rPr lang="ru-RU" dirty="0"/>
              <a:t> в </a:t>
            </a:r>
            <a:r>
              <a:rPr lang="ru-RU" dirty="0" err="1"/>
              <a:t>този</a:t>
            </a:r>
            <a:r>
              <a:rPr lang="ru-RU" dirty="0"/>
              <a:t> урок, е </a:t>
            </a:r>
            <a:r>
              <a:rPr lang="ru-RU" dirty="0" err="1"/>
              <a:t>вмъкването</a:t>
            </a:r>
            <a:r>
              <a:rPr lang="ru-RU" dirty="0"/>
              <a:t> в слайда на </a:t>
            </a:r>
            <a:r>
              <a:rPr lang="ru-RU" dirty="0" err="1"/>
              <a:t>художествено</a:t>
            </a:r>
            <a:r>
              <a:rPr lang="ru-RU" dirty="0"/>
              <a:t> </a:t>
            </a:r>
            <a:r>
              <a:rPr lang="ru-RU" dirty="0" err="1"/>
              <a:t>оформен</a:t>
            </a:r>
            <a:r>
              <a:rPr lang="ru-RU" dirty="0"/>
              <a:t> </a:t>
            </a:r>
            <a:r>
              <a:rPr lang="ru-RU" dirty="0" err="1"/>
              <a:t>надпис</a:t>
            </a:r>
            <a:r>
              <a:rPr lang="ru-RU" dirty="0"/>
              <a:t> с </a:t>
            </a:r>
            <a:r>
              <a:rPr lang="ru-RU" dirty="0" err="1"/>
              <a:t>командата</a:t>
            </a:r>
            <a:r>
              <a:rPr lang="ru-RU" dirty="0"/>
              <a:t> </a:t>
            </a:r>
            <a:r>
              <a:rPr lang="ru-RU" dirty="0" err="1"/>
              <a:t>Insert</a:t>
            </a:r>
            <a:r>
              <a:rPr lang="ru-RU" dirty="0"/>
              <a:t>/Text/</a:t>
            </a:r>
            <a:r>
              <a:rPr lang="ru-RU" dirty="0" err="1"/>
              <a:t>WordArt</a:t>
            </a:r>
            <a:r>
              <a:rPr lang="ru-RU" dirty="0"/>
              <a:t>. От </a:t>
            </a:r>
            <a:r>
              <a:rPr lang="ru-RU" dirty="0" err="1"/>
              <a:t>менюто</a:t>
            </a:r>
            <a:r>
              <a:rPr lang="ru-RU" dirty="0"/>
              <a:t> с </a:t>
            </a:r>
            <a:r>
              <a:rPr lang="ru-RU" dirty="0" err="1"/>
              <a:t>образци</a:t>
            </a:r>
            <a:r>
              <a:rPr lang="ru-RU" dirty="0"/>
              <a:t>, показано на Фиг. 6, </a:t>
            </a:r>
            <a:r>
              <a:rPr lang="ru-RU" dirty="0" err="1"/>
              <a:t>избираме</a:t>
            </a:r>
            <a:r>
              <a:rPr lang="ru-RU" dirty="0"/>
              <a:t> образец за </a:t>
            </a:r>
            <a:r>
              <a:rPr lang="ru-RU" dirty="0" err="1"/>
              <a:t>буквите</a:t>
            </a:r>
            <a:r>
              <a:rPr lang="ru-RU" dirty="0"/>
              <a:t>.</a:t>
            </a:r>
            <a:endParaRPr lang="bg-BG" dirty="0"/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A9D1E929-CD20-4E91-B3F8-F34ADC1FE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066" y="3782258"/>
            <a:ext cx="2705100" cy="2876550"/>
          </a:xfrm>
          <a:prstGeom prst="rect">
            <a:avLst/>
          </a:prstGeom>
        </p:spPr>
      </p:pic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98508041-7382-4FCF-9C2B-013AC7ECB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377" y="3782258"/>
            <a:ext cx="338137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169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451</Words>
  <Application>Microsoft Office PowerPoint</Application>
  <PresentationFormat>Широк екран</PresentationFormat>
  <Paragraphs>15</Paragraphs>
  <Slides>10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Загатване</vt:lpstr>
      <vt:lpstr> Форматиране на графични и текстови обекти</vt:lpstr>
      <vt:lpstr>1. Приложение на презентацията.</vt:lpstr>
      <vt:lpstr>1. Приложение на презентацията.</vt:lpstr>
      <vt:lpstr>Презентация на PowerPoint</vt:lpstr>
      <vt:lpstr>2. Вмъкване на графичен обект създаден с Paint.</vt:lpstr>
      <vt:lpstr>3. Графика в MS PowerPoint.</vt:lpstr>
      <vt:lpstr>Презентация на PowerPoint</vt:lpstr>
      <vt:lpstr>4. Рисуващи инструменти в MS PowerPoint.</vt:lpstr>
      <vt:lpstr>5. Вмъкване на художествено оформен надпис.</vt:lpstr>
      <vt:lpstr>6. Задачи и упражнения.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Форматиране на графични и текстови обекти</dc:title>
  <dc:creator>PS Smolevo</dc:creator>
  <cp:lastModifiedBy>PS Smolevo</cp:lastModifiedBy>
  <cp:revision>2</cp:revision>
  <dcterms:created xsi:type="dcterms:W3CDTF">2022-03-18T08:11:35Z</dcterms:created>
  <dcterms:modified xsi:type="dcterms:W3CDTF">2022-03-18T08:34:08Z</dcterms:modified>
</cp:coreProperties>
</file>